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notesSlides/notesSlide6.xml" ContentType="application/vnd.openxmlformats-officedocument.presentationml.notesSlide+xml"/>
  <Override PartName="/ppt/ink/ink3.xml" ContentType="application/inkml+xml"/>
  <Override PartName="/ppt/ink/ink4.xml" ContentType="application/inkml+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71"/>
  </p:notesMasterIdLst>
  <p:handoutMasterIdLst>
    <p:handoutMasterId r:id="rId72"/>
  </p:handoutMasterIdLst>
  <p:sldIdLst>
    <p:sldId id="846" r:id="rId5"/>
    <p:sldId id="1006" r:id="rId6"/>
    <p:sldId id="1047" r:id="rId7"/>
    <p:sldId id="1048" r:id="rId8"/>
    <p:sldId id="1049" r:id="rId9"/>
    <p:sldId id="1050" r:id="rId10"/>
    <p:sldId id="1068" r:id="rId11"/>
    <p:sldId id="1052" r:id="rId12"/>
    <p:sldId id="1013" r:id="rId13"/>
    <p:sldId id="1046" r:id="rId14"/>
    <p:sldId id="1012" r:id="rId15"/>
    <p:sldId id="1057" r:id="rId16"/>
    <p:sldId id="1011" r:id="rId17"/>
    <p:sldId id="1043" r:id="rId18"/>
    <p:sldId id="1053" r:id="rId19"/>
    <p:sldId id="1054" r:id="rId20"/>
    <p:sldId id="1067" r:id="rId21"/>
    <p:sldId id="1056" r:id="rId22"/>
    <p:sldId id="1042" r:id="rId23"/>
    <p:sldId id="1026" r:id="rId24"/>
    <p:sldId id="995" r:id="rId25"/>
    <p:sldId id="1015" r:id="rId26"/>
    <p:sldId id="1016" r:id="rId27"/>
    <p:sldId id="1033" r:id="rId28"/>
    <p:sldId id="1035" r:id="rId29"/>
    <p:sldId id="1031" r:id="rId30"/>
    <p:sldId id="1021" r:id="rId31"/>
    <p:sldId id="1069" r:id="rId32"/>
    <p:sldId id="989" r:id="rId33"/>
    <p:sldId id="1018" r:id="rId34"/>
    <p:sldId id="1027" r:id="rId35"/>
    <p:sldId id="1022" r:id="rId36"/>
    <p:sldId id="1019" r:id="rId37"/>
    <p:sldId id="1070" r:id="rId38"/>
    <p:sldId id="1162" r:id="rId39"/>
    <p:sldId id="1179" r:id="rId40"/>
    <p:sldId id="1173" r:id="rId41"/>
    <p:sldId id="1174" r:id="rId42"/>
    <p:sldId id="1058" r:id="rId43"/>
    <p:sldId id="1059" r:id="rId44"/>
    <p:sldId id="1040" r:id="rId45"/>
    <p:sldId id="710" r:id="rId46"/>
    <p:sldId id="744" r:id="rId47"/>
    <p:sldId id="1064" r:id="rId48"/>
    <p:sldId id="1065" r:id="rId49"/>
    <p:sldId id="1060" r:id="rId50"/>
    <p:sldId id="1161" r:id="rId51"/>
    <p:sldId id="1164" r:id="rId52"/>
    <p:sldId id="1166" r:id="rId53"/>
    <p:sldId id="1160" r:id="rId54"/>
    <p:sldId id="1158" r:id="rId55"/>
    <p:sldId id="1170" r:id="rId56"/>
    <p:sldId id="1066" r:id="rId57"/>
    <p:sldId id="1167" r:id="rId58"/>
    <p:sldId id="1168" r:id="rId59"/>
    <p:sldId id="1171" r:id="rId60"/>
    <p:sldId id="1038" r:id="rId61"/>
    <p:sldId id="1169" r:id="rId62"/>
    <p:sldId id="1172" r:id="rId63"/>
    <p:sldId id="1176" r:id="rId64"/>
    <p:sldId id="1177" r:id="rId65"/>
    <p:sldId id="1055" r:id="rId66"/>
    <p:sldId id="1034" r:id="rId67"/>
    <p:sldId id="1041" r:id="rId68"/>
    <p:sldId id="1178" r:id="rId69"/>
    <p:sldId id="1175" r:id="rId70"/>
  </p:sldIdLst>
  <p:sldSz cx="18288000" cy="10287000"/>
  <p:notesSz cx="6881813" cy="9296400"/>
  <p:embeddedFontLst>
    <p:embeddedFont>
      <p:font typeface="Encode Sans SemiBold" panose="00000700000000000000" pitchFamily="2" charset="0"/>
      <p:regular r:id="rId73"/>
      <p:bold r:id="rId74"/>
    </p:embeddedFont>
    <p:embeddedFont>
      <p:font typeface="Poppins" panose="00000500000000000000" pitchFamily="2" charset="0"/>
      <p:regular r:id="rId75"/>
      <p:bold r:id="rId76"/>
      <p:italic r:id="rId77"/>
      <p:boldItalic r:id="rId78"/>
    </p:embeddedFont>
    <p:embeddedFont>
      <p:font typeface="Poppins SemiBold" panose="00000700000000000000" pitchFamily="2" charset="0"/>
      <p:regular r:id="rId79"/>
      <p:bold r:id="rId80"/>
      <p:italic r:id="rId81"/>
      <p:boldItalic r:id="rId82"/>
    </p:embeddedFont>
    <p:embeddedFont>
      <p:font typeface="Tahoma" panose="020B0604030504040204" pitchFamily="34" charset="0"/>
      <p:regular r:id="rId83"/>
      <p:bold r:id="rId8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D3E902-49D3-45F5-F8B6-62505F44F22B}" name="Lisa LeVasseur" initials="LL" userId="Lisa LeVasseur" providerId="None"/>
  <p188:author id="{F2FAB161-17BC-9626-4AA1-2E47C9C25E39}" name="Michele Silverthorn" initials="MS" userId="S::michele.silverthorn@me2ba.org::c6c87ffb-b0c9-4fc1-b4b0-d2c67ccfef42" providerId="AD"/>
  <p188:author id="{3C1B6465-CD8F-55DD-8113-641642C8DCA1}" name="Lisa LeVasseur" initials="LL" userId="S::lisa.levasseur@me2ba.org::e460a206-ff9d-4bf4-83ff-cc063e846285" providerId="AD"/>
  <p188:author id="{99E79F90-12B9-AD6B-B565-94C6569FAE71}" name="Lisa LeVasseur" initials="LL" userId="S::lisa.levasseur@internetsafetylabs.org::e460a206-ff9d-4bf4-83ff-cc063e846285" providerId="AD"/>
  <p188:author id="{A1B8D0AE-20B6-0412-E548-6174A213E974}" name="Deb Schultz" initials="DS" userId="S::deb.schultz@me2ba.org::e9b82efe-ad67-4319-b30b-e46917a1a9b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00AA"/>
    <a:srgbClr val="007DFF"/>
    <a:srgbClr val="AADC00"/>
    <a:srgbClr val="FFFF00"/>
    <a:srgbClr val="6700BE"/>
    <a:srgbClr val="00CCAF"/>
    <a:srgbClr val="26283B"/>
    <a:srgbClr val="FF7700"/>
    <a:srgbClr val="262626"/>
    <a:srgbClr val="D148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898"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font" Target="fonts/font12.fntdata"/><Relationship Id="rId89"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2.fntdata"/><Relationship Id="rId79" Type="http://schemas.openxmlformats.org/officeDocument/2006/relationships/font" Target="fonts/font7.fntdata"/><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font" Target="fonts/font5.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80" Type="http://schemas.openxmlformats.org/officeDocument/2006/relationships/font" Target="fonts/font8.fntdata"/><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font" Target="fonts/font3.fntdata"/><Relationship Id="rId83" Type="http://schemas.openxmlformats.org/officeDocument/2006/relationships/font" Target="fonts/font11.fntdata"/><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font" Target="fonts/font9.fntdata"/><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4.fntdata"/><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font" Target="fonts/font10.fntdata"/><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3" Type="http://schemas.openxmlformats.org/officeDocument/2006/relationships/oleObject" Target="https://me2ba-my.sharepoint.com/personal/lisa_levasseur_internetsafetylabs_org/Documents/ID%20Res%20Retest%20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1" i="0" u="none" strike="noStrike" kern="1200" spc="0" baseline="0">
                <a:solidFill>
                  <a:sysClr val="windowText" lastClr="000000"/>
                </a:solidFill>
                <a:latin typeface="Poppins" panose="00000500000000000000" pitchFamily="2" charset="0"/>
                <a:ea typeface="+mn-ea"/>
                <a:cs typeface="Poppins" panose="00000500000000000000" pitchFamily="2" charset="0"/>
              </a:defRPr>
            </a:pPr>
            <a:r>
              <a:rPr lang="en-US" b="1"/>
              <a:t>43 Retested Apps</a:t>
            </a:r>
          </a:p>
        </c:rich>
      </c:tx>
      <c:overlay val="0"/>
      <c:spPr>
        <a:noFill/>
        <a:ln>
          <a:noFill/>
        </a:ln>
        <a:effectLst/>
      </c:spPr>
      <c:txPr>
        <a:bodyPr rot="0" spcFirstLastPara="1" vertOverflow="ellipsis" vert="horz" wrap="square" anchor="ctr" anchorCtr="1"/>
        <a:lstStyle/>
        <a:p>
          <a:pPr>
            <a:defRPr sz="2880" b="1" i="0" u="none" strike="noStrike" kern="1200" spc="0" baseline="0">
              <a:solidFill>
                <a:sysClr val="windowText" lastClr="000000"/>
              </a:solidFill>
              <a:latin typeface="Poppins" panose="00000500000000000000" pitchFamily="2" charset="0"/>
              <a:ea typeface="+mn-ea"/>
              <a:cs typeface="Poppins" panose="00000500000000000000" pitchFamily="2" charset="0"/>
            </a:defRPr>
          </a:pPr>
          <a:endParaRPr lang="en-US"/>
        </a:p>
      </c:txPr>
    </c:title>
    <c:autoTitleDeleted val="0"/>
    <c:plotArea>
      <c:layout/>
      <c:pieChart>
        <c:varyColors val="1"/>
        <c:ser>
          <c:idx val="0"/>
          <c:order val="0"/>
          <c:dPt>
            <c:idx val="0"/>
            <c:bubble3D val="0"/>
            <c:spPr>
              <a:solidFill>
                <a:srgbClr val="AADC00"/>
              </a:solidFill>
              <a:ln w="19050">
                <a:solidFill>
                  <a:schemeClr val="lt1"/>
                </a:solidFill>
              </a:ln>
              <a:effectLst/>
            </c:spPr>
            <c:extLst>
              <c:ext xmlns:c16="http://schemas.microsoft.com/office/drawing/2014/chart" uri="{C3380CC4-5D6E-409C-BE32-E72D297353CC}">
                <c16:uniqueId val="{00000001-6C81-4BB2-BEE7-F63E39954566}"/>
              </c:ext>
            </c:extLst>
          </c:dPt>
          <c:dPt>
            <c:idx val="1"/>
            <c:bubble3D val="0"/>
            <c:spPr>
              <a:solidFill>
                <a:srgbClr val="007DFF"/>
              </a:solidFill>
              <a:ln w="19050">
                <a:solidFill>
                  <a:schemeClr val="lt1"/>
                </a:solidFill>
              </a:ln>
              <a:effectLst/>
            </c:spPr>
            <c:extLst>
              <c:ext xmlns:c16="http://schemas.microsoft.com/office/drawing/2014/chart" uri="{C3380CC4-5D6E-409C-BE32-E72D297353CC}">
                <c16:uniqueId val="{00000003-6C81-4BB2-BEE7-F63E39954566}"/>
              </c:ext>
            </c:extLst>
          </c:dPt>
          <c:dPt>
            <c:idx val="2"/>
            <c:bubble3D val="0"/>
            <c:spPr>
              <a:solidFill>
                <a:srgbClr val="D000AA"/>
              </a:solidFill>
              <a:ln w="19050">
                <a:solidFill>
                  <a:schemeClr val="lt1"/>
                </a:solidFill>
              </a:ln>
              <a:effectLst/>
            </c:spPr>
            <c:extLst>
              <c:ext xmlns:c16="http://schemas.microsoft.com/office/drawing/2014/chart" uri="{C3380CC4-5D6E-409C-BE32-E72D297353CC}">
                <c16:uniqueId val="{00000005-6C81-4BB2-BEE7-F63E39954566}"/>
              </c:ext>
            </c:extLst>
          </c:dPt>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Poppins" panose="00000500000000000000" pitchFamily="2" charset="0"/>
                    <a:ea typeface="+mn-ea"/>
                    <a:cs typeface="Poppins" panose="00000500000000000000" pitchFamily="2" charset="0"/>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'[ID Res Retest DAta.xlsx]Retested Apps'!$K$2,'[ID Res Retest DAta.xlsx]Retested Apps'!$M$2,'[ID Res Retest DAta.xlsx]Retested Apps'!$N$2</c:f>
              <c:strCache>
                <c:ptCount val="3"/>
                <c:pt idx="0">
                  <c:v>Got Better</c:v>
                </c:pt>
                <c:pt idx="1">
                  <c:v>No Change</c:v>
                </c:pt>
                <c:pt idx="2">
                  <c:v>Got Worse</c:v>
                </c:pt>
              </c:strCache>
            </c:strRef>
          </c:cat>
          <c:val>
            <c:numRef>
              <c:f>'[ID Res Retest DAta.xlsx]Retested Apps'!$K$48,'[ID Res Retest DAta.xlsx]Retested Apps'!$M$48,'[ID Res Retest DAta.xlsx]Retested Apps'!$N$48</c:f>
              <c:numCache>
                <c:formatCode>0%</c:formatCode>
                <c:ptCount val="3"/>
                <c:pt idx="0">
                  <c:v>0.86046511627906974</c:v>
                </c:pt>
                <c:pt idx="1">
                  <c:v>6.9767441860465115E-2</c:v>
                </c:pt>
                <c:pt idx="2">
                  <c:v>6.9767441860465115E-2</c:v>
                </c:pt>
              </c:numCache>
            </c:numRef>
          </c:val>
          <c:extLst>
            <c:ext xmlns:c16="http://schemas.microsoft.com/office/drawing/2014/chart" uri="{C3380CC4-5D6E-409C-BE32-E72D297353CC}">
              <c16:uniqueId val="{00000006-6C81-4BB2-BEE7-F63E39954566}"/>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800" b="0" i="0" u="none" strike="noStrike" kern="1200" baseline="0">
              <a:solidFill>
                <a:sysClr val="windowText" lastClr="000000"/>
              </a:solidFill>
              <a:latin typeface="Poppins" panose="00000500000000000000" pitchFamily="2" charset="0"/>
              <a:ea typeface="+mn-ea"/>
              <a:cs typeface="Poppins" panose="00000500000000000000" pitchFamily="2"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ysClr val="windowText" lastClr="000000"/>
          </a:solidFill>
          <a:latin typeface="Poppins" panose="00000500000000000000" pitchFamily="2" charset="0"/>
          <a:cs typeface="Poppins" panose="00000500000000000000"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181426-115F-448A-A466-F7A4E6DC4487}"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BCB9DD8C-19F1-426A-9EFB-0F1ED7D7FDB9}">
      <dgm:prSet phldrT="[Text]"/>
      <dgm:spPr>
        <a:solidFill>
          <a:srgbClr val="6700BE"/>
        </a:solidFill>
        <a:ln>
          <a:noFill/>
        </a:ln>
      </dgm:spPr>
      <dgm:t>
        <a:bodyPr/>
        <a:lstStyle/>
        <a:p>
          <a:r>
            <a:rPr lang="en-US">
              <a:solidFill>
                <a:schemeClr val="bg1"/>
              </a:solidFill>
              <a:latin typeface="Poppins" panose="00000500000000000000" pitchFamily="2" charset="0"/>
              <a:cs typeface="Poppins" panose="00000500000000000000" pitchFamily="2" charset="0"/>
            </a:rPr>
            <a:t>Data Collection</a:t>
          </a:r>
        </a:p>
      </dgm:t>
    </dgm:pt>
    <dgm:pt modelId="{80F36825-08D1-4C0E-9FBE-99793B00D93B}" type="parTrans" cxnId="{7227ACAF-3709-4250-9CD9-EC2CABF00758}">
      <dgm:prSet/>
      <dgm:spPr/>
      <dgm:t>
        <a:bodyPr/>
        <a:lstStyle/>
        <a:p>
          <a:endParaRPr lang="en-US">
            <a:latin typeface="Poppins" panose="00000500000000000000" pitchFamily="2" charset="0"/>
            <a:cs typeface="Poppins" panose="00000500000000000000" pitchFamily="2" charset="0"/>
          </a:endParaRPr>
        </a:p>
      </dgm:t>
    </dgm:pt>
    <dgm:pt modelId="{16D03954-E8D6-4D54-A6C1-D09EDFD87333}" type="sibTrans" cxnId="{7227ACAF-3709-4250-9CD9-EC2CABF00758}">
      <dgm:prSet/>
      <dgm:spPr>
        <a:solidFill>
          <a:srgbClr val="26283B"/>
        </a:solidFill>
      </dgm:spPr>
      <dgm:t>
        <a:bodyPr/>
        <a:lstStyle/>
        <a:p>
          <a:endParaRPr lang="en-US">
            <a:latin typeface="Poppins" panose="00000500000000000000" pitchFamily="2" charset="0"/>
            <a:cs typeface="Poppins" panose="00000500000000000000" pitchFamily="2" charset="0"/>
          </a:endParaRPr>
        </a:p>
      </dgm:t>
    </dgm:pt>
    <dgm:pt modelId="{B5146F0D-F9D9-4ACD-8EEA-FFD50DF163CF}">
      <dgm:prSet phldrT="[Text]"/>
      <dgm:spPr>
        <a:solidFill>
          <a:srgbClr val="6700BE"/>
        </a:solidFill>
        <a:ln>
          <a:noFill/>
        </a:ln>
      </dgm:spPr>
      <dgm:t>
        <a:bodyPr/>
        <a:lstStyle/>
        <a:p>
          <a:r>
            <a:rPr lang="en-US">
              <a:solidFill>
                <a:schemeClr val="bg1"/>
              </a:solidFill>
              <a:latin typeface="Poppins" panose="00000500000000000000" pitchFamily="2" charset="0"/>
              <a:cs typeface="Poppins" panose="00000500000000000000" pitchFamily="2" charset="0"/>
            </a:rPr>
            <a:t>Transactional</a:t>
          </a:r>
        </a:p>
      </dgm:t>
    </dgm:pt>
    <dgm:pt modelId="{73C4A47D-3421-40CC-B6BC-2D32D554891E}" type="parTrans" cxnId="{D5B307D2-7995-4BAA-A108-A971CCB9A8F3}">
      <dgm:prSet/>
      <dgm:spPr/>
      <dgm:t>
        <a:bodyPr/>
        <a:lstStyle/>
        <a:p>
          <a:endParaRPr lang="en-US">
            <a:latin typeface="Poppins" panose="00000500000000000000" pitchFamily="2" charset="0"/>
            <a:cs typeface="Poppins" panose="00000500000000000000" pitchFamily="2" charset="0"/>
          </a:endParaRPr>
        </a:p>
      </dgm:t>
    </dgm:pt>
    <dgm:pt modelId="{2A237A62-386E-4556-890A-3777F05413C1}" type="sibTrans" cxnId="{D5B307D2-7995-4BAA-A108-A971CCB9A8F3}">
      <dgm:prSet/>
      <dgm:spPr/>
      <dgm:t>
        <a:bodyPr/>
        <a:lstStyle/>
        <a:p>
          <a:endParaRPr lang="en-US">
            <a:latin typeface="Poppins" panose="00000500000000000000" pitchFamily="2" charset="0"/>
            <a:cs typeface="Poppins" panose="00000500000000000000" pitchFamily="2" charset="0"/>
          </a:endParaRPr>
        </a:p>
      </dgm:t>
    </dgm:pt>
    <dgm:pt modelId="{166398E7-4A3A-48E3-9C92-72C8366874AB}">
      <dgm:prSet phldrT="[Text]"/>
      <dgm:spPr>
        <a:solidFill>
          <a:srgbClr val="6700BE"/>
        </a:solidFill>
        <a:ln>
          <a:noFill/>
        </a:ln>
      </dgm:spPr>
      <dgm:t>
        <a:bodyPr/>
        <a:lstStyle/>
        <a:p>
          <a:r>
            <a:rPr lang="en-US">
              <a:solidFill>
                <a:schemeClr val="bg1"/>
              </a:solidFill>
              <a:latin typeface="Poppins" panose="00000500000000000000" pitchFamily="2" charset="0"/>
              <a:cs typeface="Poppins" panose="00000500000000000000" pitchFamily="2" charset="0"/>
            </a:rPr>
            <a:t>Bulk transfers</a:t>
          </a:r>
        </a:p>
      </dgm:t>
    </dgm:pt>
    <dgm:pt modelId="{79BDCE9D-56A3-47A3-8546-E46F95B0B692}" type="parTrans" cxnId="{5C19A8B1-48E9-45A8-8FE2-0450468327F0}">
      <dgm:prSet/>
      <dgm:spPr/>
      <dgm:t>
        <a:bodyPr/>
        <a:lstStyle/>
        <a:p>
          <a:endParaRPr lang="en-US">
            <a:latin typeface="Poppins" panose="00000500000000000000" pitchFamily="2" charset="0"/>
            <a:cs typeface="Poppins" panose="00000500000000000000" pitchFamily="2" charset="0"/>
          </a:endParaRPr>
        </a:p>
      </dgm:t>
    </dgm:pt>
    <dgm:pt modelId="{95DF3DD0-C331-4B6A-A482-E56472B0D68C}" type="sibTrans" cxnId="{5C19A8B1-48E9-45A8-8FE2-0450468327F0}">
      <dgm:prSet/>
      <dgm:spPr/>
      <dgm:t>
        <a:bodyPr/>
        <a:lstStyle/>
        <a:p>
          <a:endParaRPr lang="en-US">
            <a:latin typeface="Poppins" panose="00000500000000000000" pitchFamily="2" charset="0"/>
            <a:cs typeface="Poppins" panose="00000500000000000000" pitchFamily="2" charset="0"/>
          </a:endParaRPr>
        </a:p>
      </dgm:t>
    </dgm:pt>
    <dgm:pt modelId="{3F4E6BEE-26FA-433F-AA7F-43B30A69D905}">
      <dgm:prSet phldrT="[Text]"/>
      <dgm:spPr>
        <a:solidFill>
          <a:srgbClr val="007DFF"/>
        </a:solidFill>
        <a:ln>
          <a:noFill/>
        </a:ln>
      </dgm:spPr>
      <dgm:t>
        <a:bodyPr/>
        <a:lstStyle/>
        <a:p>
          <a:r>
            <a:rPr lang="en-US">
              <a:latin typeface="Poppins" panose="00000500000000000000" pitchFamily="2" charset="0"/>
              <a:cs typeface="Poppins" panose="00000500000000000000" pitchFamily="2" charset="0"/>
            </a:rPr>
            <a:t>Matching</a:t>
          </a:r>
        </a:p>
      </dgm:t>
    </dgm:pt>
    <dgm:pt modelId="{11721E55-8FA9-4361-BD5A-E5BA73DE9352}" type="parTrans" cxnId="{DEBF3B0E-F2A4-462A-A98B-F3FA4B77AB66}">
      <dgm:prSet/>
      <dgm:spPr/>
      <dgm:t>
        <a:bodyPr/>
        <a:lstStyle/>
        <a:p>
          <a:endParaRPr lang="en-US">
            <a:latin typeface="Poppins" panose="00000500000000000000" pitchFamily="2" charset="0"/>
            <a:cs typeface="Poppins" panose="00000500000000000000" pitchFamily="2" charset="0"/>
          </a:endParaRPr>
        </a:p>
      </dgm:t>
    </dgm:pt>
    <dgm:pt modelId="{BC9DFFFE-AAD6-46B8-8F23-8964118588DC}" type="sibTrans" cxnId="{DEBF3B0E-F2A4-462A-A98B-F3FA4B77AB66}">
      <dgm:prSet/>
      <dgm:spPr>
        <a:solidFill>
          <a:srgbClr val="26283B"/>
        </a:solidFill>
      </dgm:spPr>
      <dgm:t>
        <a:bodyPr/>
        <a:lstStyle/>
        <a:p>
          <a:endParaRPr lang="en-US">
            <a:latin typeface="Poppins" panose="00000500000000000000" pitchFamily="2" charset="0"/>
            <a:cs typeface="Poppins" panose="00000500000000000000" pitchFamily="2" charset="0"/>
          </a:endParaRPr>
        </a:p>
      </dgm:t>
    </dgm:pt>
    <dgm:pt modelId="{96364D6A-6AAD-4D8C-89B0-458EBD0A9D2D}">
      <dgm:prSet phldrT="[Text]"/>
      <dgm:spPr>
        <a:solidFill>
          <a:srgbClr val="007DFF"/>
        </a:solidFill>
        <a:ln>
          <a:noFill/>
        </a:ln>
      </dgm:spPr>
      <dgm:t>
        <a:bodyPr/>
        <a:lstStyle/>
        <a:p>
          <a:r>
            <a:rPr lang="en-US">
              <a:latin typeface="Poppins" panose="00000500000000000000" pitchFamily="2" charset="0"/>
              <a:cs typeface="Poppins" panose="00000500000000000000" pitchFamily="2" charset="0"/>
            </a:rPr>
            <a:t>Deterministic</a:t>
          </a:r>
        </a:p>
      </dgm:t>
    </dgm:pt>
    <dgm:pt modelId="{3E9A1591-3BA0-4322-8ABC-A8E044C77DE1}" type="parTrans" cxnId="{D349E9FA-D6B3-4295-8901-1013F0CBBB5A}">
      <dgm:prSet/>
      <dgm:spPr/>
      <dgm:t>
        <a:bodyPr/>
        <a:lstStyle/>
        <a:p>
          <a:endParaRPr lang="en-US">
            <a:latin typeface="Poppins" panose="00000500000000000000" pitchFamily="2" charset="0"/>
            <a:cs typeface="Poppins" panose="00000500000000000000" pitchFamily="2" charset="0"/>
          </a:endParaRPr>
        </a:p>
      </dgm:t>
    </dgm:pt>
    <dgm:pt modelId="{3F9AECA0-3444-439A-9877-551422FF0D1E}" type="sibTrans" cxnId="{D349E9FA-D6B3-4295-8901-1013F0CBBB5A}">
      <dgm:prSet/>
      <dgm:spPr/>
      <dgm:t>
        <a:bodyPr/>
        <a:lstStyle/>
        <a:p>
          <a:endParaRPr lang="en-US">
            <a:latin typeface="Poppins" panose="00000500000000000000" pitchFamily="2" charset="0"/>
            <a:cs typeface="Poppins" panose="00000500000000000000" pitchFamily="2" charset="0"/>
          </a:endParaRPr>
        </a:p>
      </dgm:t>
    </dgm:pt>
    <dgm:pt modelId="{9257340C-6550-4601-B6D9-C3A9E6FE36B3}">
      <dgm:prSet phldrT="[Text]"/>
      <dgm:spPr>
        <a:solidFill>
          <a:srgbClr val="007DFF"/>
        </a:solidFill>
        <a:ln>
          <a:noFill/>
        </a:ln>
      </dgm:spPr>
      <dgm:t>
        <a:bodyPr/>
        <a:lstStyle/>
        <a:p>
          <a:r>
            <a:rPr lang="en-US">
              <a:latin typeface="Poppins" panose="00000500000000000000" pitchFamily="2" charset="0"/>
              <a:cs typeface="Poppins" panose="00000500000000000000" pitchFamily="2" charset="0"/>
            </a:rPr>
            <a:t>Probabilistic</a:t>
          </a:r>
        </a:p>
      </dgm:t>
    </dgm:pt>
    <dgm:pt modelId="{C4612C98-085C-4164-978D-6985AA06C984}" type="parTrans" cxnId="{0782DAF4-812D-4CEB-B74E-47BD596B2260}">
      <dgm:prSet/>
      <dgm:spPr/>
      <dgm:t>
        <a:bodyPr/>
        <a:lstStyle/>
        <a:p>
          <a:endParaRPr lang="en-US">
            <a:latin typeface="Poppins" panose="00000500000000000000" pitchFamily="2" charset="0"/>
            <a:cs typeface="Poppins" panose="00000500000000000000" pitchFamily="2" charset="0"/>
          </a:endParaRPr>
        </a:p>
      </dgm:t>
    </dgm:pt>
    <dgm:pt modelId="{E43FE249-4F56-4446-B6B6-83B7B4B1BFCA}" type="sibTrans" cxnId="{0782DAF4-812D-4CEB-B74E-47BD596B2260}">
      <dgm:prSet/>
      <dgm:spPr/>
      <dgm:t>
        <a:bodyPr/>
        <a:lstStyle/>
        <a:p>
          <a:endParaRPr lang="en-US">
            <a:latin typeface="Poppins" panose="00000500000000000000" pitchFamily="2" charset="0"/>
            <a:cs typeface="Poppins" panose="00000500000000000000" pitchFamily="2" charset="0"/>
          </a:endParaRPr>
        </a:p>
      </dgm:t>
    </dgm:pt>
    <dgm:pt modelId="{C198C540-B8D2-40AE-A02F-6015019881B5}">
      <dgm:prSet phldrT="[Text]"/>
      <dgm:spPr>
        <a:solidFill>
          <a:srgbClr val="D000AA"/>
        </a:solidFill>
        <a:ln>
          <a:noFill/>
        </a:ln>
      </dgm:spPr>
      <dgm:t>
        <a:bodyPr/>
        <a:lstStyle/>
        <a:p>
          <a:r>
            <a:rPr lang="en-US">
              <a:latin typeface="Poppins" panose="00000500000000000000" pitchFamily="2" charset="0"/>
              <a:cs typeface="Poppins" panose="00000500000000000000" pitchFamily="2" charset="0"/>
            </a:rPr>
            <a:t>Identity Graph</a:t>
          </a:r>
        </a:p>
      </dgm:t>
    </dgm:pt>
    <dgm:pt modelId="{E6ECB647-1D2C-4534-8427-509F68D35FAA}" type="parTrans" cxnId="{A3719FBD-C34B-4F6C-9C91-852B7A3DEBA1}">
      <dgm:prSet/>
      <dgm:spPr/>
      <dgm:t>
        <a:bodyPr/>
        <a:lstStyle/>
        <a:p>
          <a:endParaRPr lang="en-US">
            <a:latin typeface="Poppins" panose="00000500000000000000" pitchFamily="2" charset="0"/>
            <a:cs typeface="Poppins" panose="00000500000000000000" pitchFamily="2" charset="0"/>
          </a:endParaRPr>
        </a:p>
      </dgm:t>
    </dgm:pt>
    <dgm:pt modelId="{CFC4758F-D8EF-4AF2-BADB-DA375B376451}" type="sibTrans" cxnId="{A3719FBD-C34B-4F6C-9C91-852B7A3DEBA1}">
      <dgm:prSet/>
      <dgm:spPr>
        <a:solidFill>
          <a:srgbClr val="26283B"/>
        </a:solidFill>
      </dgm:spPr>
      <dgm:t>
        <a:bodyPr/>
        <a:lstStyle/>
        <a:p>
          <a:endParaRPr lang="en-US">
            <a:latin typeface="Poppins" panose="00000500000000000000" pitchFamily="2" charset="0"/>
            <a:cs typeface="Poppins" panose="00000500000000000000" pitchFamily="2" charset="0"/>
          </a:endParaRPr>
        </a:p>
      </dgm:t>
    </dgm:pt>
    <dgm:pt modelId="{F23EC660-3BC2-4839-9520-E227ADB7D492}">
      <dgm:prSet phldrT="[Text]"/>
      <dgm:spPr>
        <a:solidFill>
          <a:srgbClr val="D000AA"/>
        </a:solidFill>
        <a:ln>
          <a:noFill/>
        </a:ln>
      </dgm:spPr>
      <dgm:t>
        <a:bodyPr/>
        <a:lstStyle/>
        <a:p>
          <a:r>
            <a:rPr lang="en-US">
              <a:latin typeface="Poppins" panose="00000500000000000000" pitchFamily="2" charset="0"/>
              <a:cs typeface="Poppins" panose="00000500000000000000" pitchFamily="2" charset="0"/>
            </a:rPr>
            <a:t>Build / Refine identity graph</a:t>
          </a:r>
        </a:p>
      </dgm:t>
    </dgm:pt>
    <dgm:pt modelId="{FEAD90A0-9101-4841-A0BF-91669A0E86EC}" type="parTrans" cxnId="{43386372-6FC1-4F79-A457-88144C5EAFE3}">
      <dgm:prSet/>
      <dgm:spPr/>
      <dgm:t>
        <a:bodyPr/>
        <a:lstStyle/>
        <a:p>
          <a:endParaRPr lang="en-US">
            <a:latin typeface="Poppins" panose="00000500000000000000" pitchFamily="2" charset="0"/>
            <a:cs typeface="Poppins" panose="00000500000000000000" pitchFamily="2" charset="0"/>
          </a:endParaRPr>
        </a:p>
      </dgm:t>
    </dgm:pt>
    <dgm:pt modelId="{EAB47C22-DFD9-4263-B5FB-C62AFC76AE5A}" type="sibTrans" cxnId="{43386372-6FC1-4F79-A457-88144C5EAFE3}">
      <dgm:prSet/>
      <dgm:spPr/>
      <dgm:t>
        <a:bodyPr/>
        <a:lstStyle/>
        <a:p>
          <a:endParaRPr lang="en-US">
            <a:latin typeface="Poppins" panose="00000500000000000000" pitchFamily="2" charset="0"/>
            <a:cs typeface="Poppins" panose="00000500000000000000" pitchFamily="2" charset="0"/>
          </a:endParaRPr>
        </a:p>
      </dgm:t>
    </dgm:pt>
    <dgm:pt modelId="{E6C17947-E094-4104-865B-F4E190AF82A8}">
      <dgm:prSet phldrT="[Text]"/>
      <dgm:spPr>
        <a:solidFill>
          <a:srgbClr val="00CCAF"/>
        </a:solidFill>
        <a:ln>
          <a:noFill/>
        </a:ln>
      </dgm:spPr>
      <dgm:t>
        <a:bodyPr/>
        <a:lstStyle/>
        <a:p>
          <a:r>
            <a:rPr lang="en-US">
              <a:solidFill>
                <a:schemeClr val="tx1"/>
              </a:solidFill>
              <a:latin typeface="Poppins" panose="00000500000000000000" pitchFamily="2" charset="0"/>
              <a:cs typeface="Poppins" panose="00000500000000000000" pitchFamily="2" charset="0"/>
            </a:rPr>
            <a:t>Distribute</a:t>
          </a:r>
        </a:p>
      </dgm:t>
    </dgm:pt>
    <dgm:pt modelId="{9BD83DDB-8AE1-4ADB-B5E3-17A84C8766B8}" type="parTrans" cxnId="{8912CE85-DAB1-4CAF-9DEB-AEEB3AEBA347}">
      <dgm:prSet/>
      <dgm:spPr/>
      <dgm:t>
        <a:bodyPr/>
        <a:lstStyle/>
        <a:p>
          <a:endParaRPr lang="en-US">
            <a:latin typeface="Poppins" panose="00000500000000000000" pitchFamily="2" charset="0"/>
            <a:cs typeface="Poppins" panose="00000500000000000000" pitchFamily="2" charset="0"/>
          </a:endParaRPr>
        </a:p>
      </dgm:t>
    </dgm:pt>
    <dgm:pt modelId="{71578408-E015-484D-9318-52726FC7DC61}" type="sibTrans" cxnId="{8912CE85-DAB1-4CAF-9DEB-AEEB3AEBA347}">
      <dgm:prSet/>
      <dgm:spPr/>
      <dgm:t>
        <a:bodyPr/>
        <a:lstStyle/>
        <a:p>
          <a:endParaRPr lang="en-US">
            <a:latin typeface="Poppins" panose="00000500000000000000" pitchFamily="2" charset="0"/>
            <a:cs typeface="Poppins" panose="00000500000000000000" pitchFamily="2" charset="0"/>
          </a:endParaRPr>
        </a:p>
      </dgm:t>
    </dgm:pt>
    <dgm:pt modelId="{CCE1E2C8-848B-46E2-BD5E-B699AC516C2A}">
      <dgm:prSet phldrT="[Text]"/>
      <dgm:spPr>
        <a:solidFill>
          <a:srgbClr val="00CCAF"/>
        </a:solidFill>
        <a:ln>
          <a:noFill/>
        </a:ln>
      </dgm:spPr>
      <dgm:t>
        <a:bodyPr/>
        <a:lstStyle/>
        <a:p>
          <a:r>
            <a:rPr lang="en-US">
              <a:solidFill>
                <a:schemeClr val="tx1"/>
              </a:solidFill>
              <a:latin typeface="Poppins" panose="00000500000000000000" pitchFamily="2" charset="0"/>
              <a:cs typeface="Poppins" panose="00000500000000000000" pitchFamily="2" charset="0"/>
            </a:rPr>
            <a:t>Query</a:t>
          </a:r>
        </a:p>
      </dgm:t>
    </dgm:pt>
    <dgm:pt modelId="{E8B4E287-E23E-478C-AFD2-EFC2B81A09F6}" type="parTrans" cxnId="{EFE9A7C8-5601-4F6C-85B0-583FC9CFFE46}">
      <dgm:prSet/>
      <dgm:spPr/>
      <dgm:t>
        <a:bodyPr/>
        <a:lstStyle/>
        <a:p>
          <a:endParaRPr lang="en-US">
            <a:latin typeface="Poppins" panose="00000500000000000000" pitchFamily="2" charset="0"/>
            <a:cs typeface="Poppins" panose="00000500000000000000" pitchFamily="2" charset="0"/>
          </a:endParaRPr>
        </a:p>
      </dgm:t>
    </dgm:pt>
    <dgm:pt modelId="{2E15AFFA-3B95-4AC1-BEF9-7DC827AC5BE0}" type="sibTrans" cxnId="{EFE9A7C8-5601-4F6C-85B0-583FC9CFFE46}">
      <dgm:prSet/>
      <dgm:spPr/>
      <dgm:t>
        <a:bodyPr/>
        <a:lstStyle/>
        <a:p>
          <a:endParaRPr lang="en-US">
            <a:latin typeface="Poppins" panose="00000500000000000000" pitchFamily="2" charset="0"/>
            <a:cs typeface="Poppins" panose="00000500000000000000" pitchFamily="2" charset="0"/>
          </a:endParaRPr>
        </a:p>
      </dgm:t>
    </dgm:pt>
    <dgm:pt modelId="{8AD3F59E-AA88-44E4-9578-B4800735D5CE}">
      <dgm:prSet phldrT="[Text]"/>
      <dgm:spPr>
        <a:solidFill>
          <a:srgbClr val="00CCAF"/>
        </a:solidFill>
        <a:ln>
          <a:noFill/>
        </a:ln>
      </dgm:spPr>
      <dgm:t>
        <a:bodyPr/>
        <a:lstStyle/>
        <a:p>
          <a:r>
            <a:rPr lang="en-US">
              <a:solidFill>
                <a:schemeClr val="tx1"/>
              </a:solidFill>
              <a:latin typeface="Poppins" panose="00000500000000000000" pitchFamily="2" charset="0"/>
              <a:cs typeface="Poppins" panose="00000500000000000000" pitchFamily="2" charset="0"/>
            </a:rPr>
            <a:t>Share / Sell</a:t>
          </a:r>
        </a:p>
      </dgm:t>
    </dgm:pt>
    <dgm:pt modelId="{42B438F5-3E9E-4A46-B505-2DE4F30B39A1}" type="parTrans" cxnId="{777AA56E-7FAA-4340-9892-5AE7DE389022}">
      <dgm:prSet/>
      <dgm:spPr/>
      <dgm:t>
        <a:bodyPr/>
        <a:lstStyle/>
        <a:p>
          <a:endParaRPr lang="en-US">
            <a:latin typeface="Poppins" panose="00000500000000000000" pitchFamily="2" charset="0"/>
            <a:cs typeface="Poppins" panose="00000500000000000000" pitchFamily="2" charset="0"/>
          </a:endParaRPr>
        </a:p>
      </dgm:t>
    </dgm:pt>
    <dgm:pt modelId="{4938E2F0-D8FC-48C5-BAF0-B026060FF214}" type="sibTrans" cxnId="{777AA56E-7FAA-4340-9892-5AE7DE389022}">
      <dgm:prSet/>
      <dgm:spPr/>
      <dgm:t>
        <a:bodyPr/>
        <a:lstStyle/>
        <a:p>
          <a:endParaRPr lang="en-US">
            <a:latin typeface="Poppins" panose="00000500000000000000" pitchFamily="2" charset="0"/>
            <a:cs typeface="Poppins" panose="00000500000000000000" pitchFamily="2" charset="0"/>
          </a:endParaRPr>
        </a:p>
      </dgm:t>
    </dgm:pt>
    <dgm:pt modelId="{57D0BCF3-4CB9-4E69-8D7B-C927FE40439E}" type="pres">
      <dgm:prSet presAssocID="{3F181426-115F-448A-A466-F7A4E6DC4487}" presName="Name0" presStyleCnt="0">
        <dgm:presLayoutVars>
          <dgm:dir/>
          <dgm:resizeHandles val="exact"/>
        </dgm:presLayoutVars>
      </dgm:prSet>
      <dgm:spPr/>
    </dgm:pt>
    <dgm:pt modelId="{CCB05EF3-D7AC-4BF9-8437-9FED7DD73123}" type="pres">
      <dgm:prSet presAssocID="{BCB9DD8C-19F1-426A-9EFB-0F1ED7D7FDB9}" presName="node" presStyleLbl="node1" presStyleIdx="0" presStyleCnt="4">
        <dgm:presLayoutVars>
          <dgm:bulletEnabled val="1"/>
        </dgm:presLayoutVars>
      </dgm:prSet>
      <dgm:spPr/>
    </dgm:pt>
    <dgm:pt modelId="{7BFD95E5-BDB3-4FC8-95BA-1ABBFE19E95D}" type="pres">
      <dgm:prSet presAssocID="{16D03954-E8D6-4D54-A6C1-D09EDFD87333}" presName="sibTrans" presStyleLbl="sibTrans2D1" presStyleIdx="0" presStyleCnt="3"/>
      <dgm:spPr/>
    </dgm:pt>
    <dgm:pt modelId="{D2EF6484-DFCB-42F6-ADA8-B3877D0F5FB5}" type="pres">
      <dgm:prSet presAssocID="{16D03954-E8D6-4D54-A6C1-D09EDFD87333}" presName="connectorText" presStyleLbl="sibTrans2D1" presStyleIdx="0" presStyleCnt="3"/>
      <dgm:spPr/>
    </dgm:pt>
    <dgm:pt modelId="{9D945647-B034-4D0F-8314-E39B4E75434D}" type="pres">
      <dgm:prSet presAssocID="{3F4E6BEE-26FA-433F-AA7F-43B30A69D905}" presName="node" presStyleLbl="node1" presStyleIdx="1" presStyleCnt="4">
        <dgm:presLayoutVars>
          <dgm:bulletEnabled val="1"/>
        </dgm:presLayoutVars>
      </dgm:prSet>
      <dgm:spPr/>
    </dgm:pt>
    <dgm:pt modelId="{2B284698-D6B3-4BB3-A30B-DD261C84325C}" type="pres">
      <dgm:prSet presAssocID="{BC9DFFFE-AAD6-46B8-8F23-8964118588DC}" presName="sibTrans" presStyleLbl="sibTrans2D1" presStyleIdx="1" presStyleCnt="3"/>
      <dgm:spPr/>
    </dgm:pt>
    <dgm:pt modelId="{3606DB13-E457-49EC-8C7A-7E580955DC1A}" type="pres">
      <dgm:prSet presAssocID="{BC9DFFFE-AAD6-46B8-8F23-8964118588DC}" presName="connectorText" presStyleLbl="sibTrans2D1" presStyleIdx="1" presStyleCnt="3"/>
      <dgm:spPr/>
    </dgm:pt>
    <dgm:pt modelId="{401797FB-2783-4774-99CE-147F04CCB26B}" type="pres">
      <dgm:prSet presAssocID="{C198C540-B8D2-40AE-A02F-6015019881B5}" presName="node" presStyleLbl="node1" presStyleIdx="2" presStyleCnt="4">
        <dgm:presLayoutVars>
          <dgm:bulletEnabled val="1"/>
        </dgm:presLayoutVars>
      </dgm:prSet>
      <dgm:spPr/>
    </dgm:pt>
    <dgm:pt modelId="{CBB47B03-6700-4120-9D1D-38CC66A4B175}" type="pres">
      <dgm:prSet presAssocID="{CFC4758F-D8EF-4AF2-BADB-DA375B376451}" presName="sibTrans" presStyleLbl="sibTrans2D1" presStyleIdx="2" presStyleCnt="3"/>
      <dgm:spPr/>
    </dgm:pt>
    <dgm:pt modelId="{D77F8631-1C6B-4AF2-ABF1-498B6AF4EAAF}" type="pres">
      <dgm:prSet presAssocID="{CFC4758F-D8EF-4AF2-BADB-DA375B376451}" presName="connectorText" presStyleLbl="sibTrans2D1" presStyleIdx="2" presStyleCnt="3"/>
      <dgm:spPr/>
    </dgm:pt>
    <dgm:pt modelId="{E655936F-D626-4FFB-8CB8-2543A4EBA28E}" type="pres">
      <dgm:prSet presAssocID="{E6C17947-E094-4104-865B-F4E190AF82A8}" presName="node" presStyleLbl="node1" presStyleIdx="3" presStyleCnt="4">
        <dgm:presLayoutVars>
          <dgm:bulletEnabled val="1"/>
        </dgm:presLayoutVars>
      </dgm:prSet>
      <dgm:spPr/>
    </dgm:pt>
  </dgm:ptLst>
  <dgm:cxnLst>
    <dgm:cxn modelId="{B261DA04-9310-452A-986C-D025F242F01E}" type="presOf" srcId="{C198C540-B8D2-40AE-A02F-6015019881B5}" destId="{401797FB-2783-4774-99CE-147F04CCB26B}" srcOrd="0" destOrd="0" presId="urn:microsoft.com/office/officeart/2005/8/layout/process1"/>
    <dgm:cxn modelId="{5271DF09-6B50-4649-9A1D-C7FDB892F44E}" type="presOf" srcId="{CFC4758F-D8EF-4AF2-BADB-DA375B376451}" destId="{CBB47B03-6700-4120-9D1D-38CC66A4B175}" srcOrd="0" destOrd="0" presId="urn:microsoft.com/office/officeart/2005/8/layout/process1"/>
    <dgm:cxn modelId="{DEBF3B0E-F2A4-462A-A98B-F3FA4B77AB66}" srcId="{3F181426-115F-448A-A466-F7A4E6DC4487}" destId="{3F4E6BEE-26FA-433F-AA7F-43B30A69D905}" srcOrd="1" destOrd="0" parTransId="{11721E55-8FA9-4361-BD5A-E5BA73DE9352}" sibTransId="{BC9DFFFE-AAD6-46B8-8F23-8964118588DC}"/>
    <dgm:cxn modelId="{1EF01326-6817-446B-AD8A-D86A178FDE64}" type="presOf" srcId="{16D03954-E8D6-4D54-A6C1-D09EDFD87333}" destId="{D2EF6484-DFCB-42F6-ADA8-B3877D0F5FB5}" srcOrd="1" destOrd="0" presId="urn:microsoft.com/office/officeart/2005/8/layout/process1"/>
    <dgm:cxn modelId="{094F012F-C770-4B85-AB09-72C53EE7AD42}" type="presOf" srcId="{16D03954-E8D6-4D54-A6C1-D09EDFD87333}" destId="{7BFD95E5-BDB3-4FC8-95BA-1ABBFE19E95D}" srcOrd="0" destOrd="0" presId="urn:microsoft.com/office/officeart/2005/8/layout/process1"/>
    <dgm:cxn modelId="{1A37E838-2F7C-4C47-9044-B530317428D4}" type="presOf" srcId="{BCB9DD8C-19F1-426A-9EFB-0F1ED7D7FDB9}" destId="{CCB05EF3-D7AC-4BF9-8437-9FED7DD73123}" srcOrd="0" destOrd="0" presId="urn:microsoft.com/office/officeart/2005/8/layout/process1"/>
    <dgm:cxn modelId="{984D0E4A-31D2-4119-A110-A2EAB9BE3412}" type="presOf" srcId="{BC9DFFFE-AAD6-46B8-8F23-8964118588DC}" destId="{3606DB13-E457-49EC-8C7A-7E580955DC1A}" srcOrd="1" destOrd="0" presId="urn:microsoft.com/office/officeart/2005/8/layout/process1"/>
    <dgm:cxn modelId="{6283816C-98B8-42D7-8881-BFFBCBE2A4F4}" type="presOf" srcId="{9257340C-6550-4601-B6D9-C3A9E6FE36B3}" destId="{9D945647-B034-4D0F-8314-E39B4E75434D}" srcOrd="0" destOrd="2" presId="urn:microsoft.com/office/officeart/2005/8/layout/process1"/>
    <dgm:cxn modelId="{777AA56E-7FAA-4340-9892-5AE7DE389022}" srcId="{E6C17947-E094-4104-865B-F4E190AF82A8}" destId="{8AD3F59E-AA88-44E4-9578-B4800735D5CE}" srcOrd="1" destOrd="0" parTransId="{42B438F5-3E9E-4A46-B505-2DE4F30B39A1}" sibTransId="{4938E2F0-D8FC-48C5-BAF0-B026060FF214}"/>
    <dgm:cxn modelId="{BB54F650-3489-493A-81E2-B4F70F5BF4BD}" type="presOf" srcId="{E6C17947-E094-4104-865B-F4E190AF82A8}" destId="{E655936F-D626-4FFB-8CB8-2543A4EBA28E}" srcOrd="0" destOrd="0" presId="urn:microsoft.com/office/officeart/2005/8/layout/process1"/>
    <dgm:cxn modelId="{43386372-6FC1-4F79-A457-88144C5EAFE3}" srcId="{C198C540-B8D2-40AE-A02F-6015019881B5}" destId="{F23EC660-3BC2-4839-9520-E227ADB7D492}" srcOrd="0" destOrd="0" parTransId="{FEAD90A0-9101-4841-A0BF-91669A0E86EC}" sibTransId="{EAB47C22-DFD9-4263-B5FB-C62AFC76AE5A}"/>
    <dgm:cxn modelId="{711C5C53-8209-46F7-9647-0745772FD267}" type="presOf" srcId="{166398E7-4A3A-48E3-9C92-72C8366874AB}" destId="{CCB05EF3-D7AC-4BF9-8437-9FED7DD73123}" srcOrd="0" destOrd="2" presId="urn:microsoft.com/office/officeart/2005/8/layout/process1"/>
    <dgm:cxn modelId="{B7F03D58-A08B-4567-B88C-F32AC9004947}" type="presOf" srcId="{3F4E6BEE-26FA-433F-AA7F-43B30A69D905}" destId="{9D945647-B034-4D0F-8314-E39B4E75434D}" srcOrd="0" destOrd="0" presId="urn:microsoft.com/office/officeart/2005/8/layout/process1"/>
    <dgm:cxn modelId="{81A7BE80-5FAF-4ABA-A6EA-C547D12FC219}" type="presOf" srcId="{CCE1E2C8-848B-46E2-BD5E-B699AC516C2A}" destId="{E655936F-D626-4FFB-8CB8-2543A4EBA28E}" srcOrd="0" destOrd="1" presId="urn:microsoft.com/office/officeart/2005/8/layout/process1"/>
    <dgm:cxn modelId="{40B74E82-A779-48BB-834D-3F3EFDD9607C}" type="presOf" srcId="{B5146F0D-F9D9-4ACD-8EEA-FFD50DF163CF}" destId="{CCB05EF3-D7AC-4BF9-8437-9FED7DD73123}" srcOrd="0" destOrd="1" presId="urn:microsoft.com/office/officeart/2005/8/layout/process1"/>
    <dgm:cxn modelId="{8912CE85-DAB1-4CAF-9DEB-AEEB3AEBA347}" srcId="{3F181426-115F-448A-A466-F7A4E6DC4487}" destId="{E6C17947-E094-4104-865B-F4E190AF82A8}" srcOrd="3" destOrd="0" parTransId="{9BD83DDB-8AE1-4ADB-B5E3-17A84C8766B8}" sibTransId="{71578408-E015-484D-9318-52726FC7DC61}"/>
    <dgm:cxn modelId="{E1650586-D72E-4263-A465-CEFE2F550D0F}" type="presOf" srcId="{F23EC660-3BC2-4839-9520-E227ADB7D492}" destId="{401797FB-2783-4774-99CE-147F04CCB26B}" srcOrd="0" destOrd="1" presId="urn:microsoft.com/office/officeart/2005/8/layout/process1"/>
    <dgm:cxn modelId="{8D6B0E86-CFD1-4F7D-A561-E50099A7E207}" type="presOf" srcId="{BC9DFFFE-AAD6-46B8-8F23-8964118588DC}" destId="{2B284698-D6B3-4BB3-A30B-DD261C84325C}" srcOrd="0" destOrd="0" presId="urn:microsoft.com/office/officeart/2005/8/layout/process1"/>
    <dgm:cxn modelId="{F97A308D-6CA1-471B-961D-7F1C39666F06}" type="presOf" srcId="{CFC4758F-D8EF-4AF2-BADB-DA375B376451}" destId="{D77F8631-1C6B-4AF2-ABF1-498B6AF4EAAF}" srcOrd="1" destOrd="0" presId="urn:microsoft.com/office/officeart/2005/8/layout/process1"/>
    <dgm:cxn modelId="{7227ACAF-3709-4250-9CD9-EC2CABF00758}" srcId="{3F181426-115F-448A-A466-F7A4E6DC4487}" destId="{BCB9DD8C-19F1-426A-9EFB-0F1ED7D7FDB9}" srcOrd="0" destOrd="0" parTransId="{80F36825-08D1-4C0E-9FBE-99793B00D93B}" sibTransId="{16D03954-E8D6-4D54-A6C1-D09EDFD87333}"/>
    <dgm:cxn modelId="{5C19A8B1-48E9-45A8-8FE2-0450468327F0}" srcId="{BCB9DD8C-19F1-426A-9EFB-0F1ED7D7FDB9}" destId="{166398E7-4A3A-48E3-9C92-72C8366874AB}" srcOrd="1" destOrd="0" parTransId="{79BDCE9D-56A3-47A3-8546-E46F95B0B692}" sibTransId="{95DF3DD0-C331-4B6A-A482-E56472B0D68C}"/>
    <dgm:cxn modelId="{A3719FBD-C34B-4F6C-9C91-852B7A3DEBA1}" srcId="{3F181426-115F-448A-A466-F7A4E6DC4487}" destId="{C198C540-B8D2-40AE-A02F-6015019881B5}" srcOrd="2" destOrd="0" parTransId="{E6ECB647-1D2C-4534-8427-509F68D35FAA}" sibTransId="{CFC4758F-D8EF-4AF2-BADB-DA375B376451}"/>
    <dgm:cxn modelId="{EFE9A7C8-5601-4F6C-85B0-583FC9CFFE46}" srcId="{E6C17947-E094-4104-865B-F4E190AF82A8}" destId="{CCE1E2C8-848B-46E2-BD5E-B699AC516C2A}" srcOrd="0" destOrd="0" parTransId="{E8B4E287-E23E-478C-AFD2-EFC2B81A09F6}" sibTransId="{2E15AFFA-3B95-4AC1-BEF9-7DC827AC5BE0}"/>
    <dgm:cxn modelId="{D5B307D2-7995-4BAA-A108-A971CCB9A8F3}" srcId="{BCB9DD8C-19F1-426A-9EFB-0F1ED7D7FDB9}" destId="{B5146F0D-F9D9-4ACD-8EEA-FFD50DF163CF}" srcOrd="0" destOrd="0" parTransId="{73C4A47D-3421-40CC-B6BC-2D32D554891E}" sibTransId="{2A237A62-386E-4556-890A-3777F05413C1}"/>
    <dgm:cxn modelId="{330839D2-981D-49EF-AF30-210B4F34AF44}" type="presOf" srcId="{8AD3F59E-AA88-44E4-9578-B4800735D5CE}" destId="{E655936F-D626-4FFB-8CB8-2543A4EBA28E}" srcOrd="0" destOrd="2" presId="urn:microsoft.com/office/officeart/2005/8/layout/process1"/>
    <dgm:cxn modelId="{DB8361D7-DFDC-4C59-AB76-29FA734BA9FC}" type="presOf" srcId="{3F181426-115F-448A-A466-F7A4E6DC4487}" destId="{57D0BCF3-4CB9-4E69-8D7B-C927FE40439E}" srcOrd="0" destOrd="0" presId="urn:microsoft.com/office/officeart/2005/8/layout/process1"/>
    <dgm:cxn modelId="{0AB745EC-04B0-491D-91EB-359145FA59C4}" type="presOf" srcId="{96364D6A-6AAD-4D8C-89B0-458EBD0A9D2D}" destId="{9D945647-B034-4D0F-8314-E39B4E75434D}" srcOrd="0" destOrd="1" presId="urn:microsoft.com/office/officeart/2005/8/layout/process1"/>
    <dgm:cxn modelId="{0782DAF4-812D-4CEB-B74E-47BD596B2260}" srcId="{3F4E6BEE-26FA-433F-AA7F-43B30A69D905}" destId="{9257340C-6550-4601-B6D9-C3A9E6FE36B3}" srcOrd="1" destOrd="0" parTransId="{C4612C98-085C-4164-978D-6985AA06C984}" sibTransId="{E43FE249-4F56-4446-B6B6-83B7B4B1BFCA}"/>
    <dgm:cxn modelId="{D349E9FA-D6B3-4295-8901-1013F0CBBB5A}" srcId="{3F4E6BEE-26FA-433F-AA7F-43B30A69D905}" destId="{96364D6A-6AAD-4D8C-89B0-458EBD0A9D2D}" srcOrd="0" destOrd="0" parTransId="{3E9A1591-3BA0-4322-8ABC-A8E044C77DE1}" sibTransId="{3F9AECA0-3444-439A-9877-551422FF0D1E}"/>
    <dgm:cxn modelId="{2F31D7FA-3231-415C-980F-EED50C6E86D8}" type="presParOf" srcId="{57D0BCF3-4CB9-4E69-8D7B-C927FE40439E}" destId="{CCB05EF3-D7AC-4BF9-8437-9FED7DD73123}" srcOrd="0" destOrd="0" presId="urn:microsoft.com/office/officeart/2005/8/layout/process1"/>
    <dgm:cxn modelId="{FB9914BF-0831-437E-9EA6-3B079546910C}" type="presParOf" srcId="{57D0BCF3-4CB9-4E69-8D7B-C927FE40439E}" destId="{7BFD95E5-BDB3-4FC8-95BA-1ABBFE19E95D}" srcOrd="1" destOrd="0" presId="urn:microsoft.com/office/officeart/2005/8/layout/process1"/>
    <dgm:cxn modelId="{2151CE79-DCAB-4F68-BAC4-7C515B430C19}" type="presParOf" srcId="{7BFD95E5-BDB3-4FC8-95BA-1ABBFE19E95D}" destId="{D2EF6484-DFCB-42F6-ADA8-B3877D0F5FB5}" srcOrd="0" destOrd="0" presId="urn:microsoft.com/office/officeart/2005/8/layout/process1"/>
    <dgm:cxn modelId="{73F654CC-9D36-4E0B-A482-7479AE8BC4B7}" type="presParOf" srcId="{57D0BCF3-4CB9-4E69-8D7B-C927FE40439E}" destId="{9D945647-B034-4D0F-8314-E39B4E75434D}" srcOrd="2" destOrd="0" presId="urn:microsoft.com/office/officeart/2005/8/layout/process1"/>
    <dgm:cxn modelId="{B26AB6DB-14E6-453B-90BC-2C0DC0D21E33}" type="presParOf" srcId="{57D0BCF3-4CB9-4E69-8D7B-C927FE40439E}" destId="{2B284698-D6B3-4BB3-A30B-DD261C84325C}" srcOrd="3" destOrd="0" presId="urn:microsoft.com/office/officeart/2005/8/layout/process1"/>
    <dgm:cxn modelId="{3DBA8123-0EDE-4A40-9F4F-F6937680973D}" type="presParOf" srcId="{2B284698-D6B3-4BB3-A30B-DD261C84325C}" destId="{3606DB13-E457-49EC-8C7A-7E580955DC1A}" srcOrd="0" destOrd="0" presId="urn:microsoft.com/office/officeart/2005/8/layout/process1"/>
    <dgm:cxn modelId="{1D540685-7AF2-4004-8AD1-A4947E712BEA}" type="presParOf" srcId="{57D0BCF3-4CB9-4E69-8D7B-C927FE40439E}" destId="{401797FB-2783-4774-99CE-147F04CCB26B}" srcOrd="4" destOrd="0" presId="urn:microsoft.com/office/officeart/2005/8/layout/process1"/>
    <dgm:cxn modelId="{4E53AA9C-90B8-4735-9C11-ED80B234B39B}" type="presParOf" srcId="{57D0BCF3-4CB9-4E69-8D7B-C927FE40439E}" destId="{CBB47B03-6700-4120-9D1D-38CC66A4B175}" srcOrd="5" destOrd="0" presId="urn:microsoft.com/office/officeart/2005/8/layout/process1"/>
    <dgm:cxn modelId="{5B2F84B0-8551-4903-A2F5-D7C31ECC1D62}" type="presParOf" srcId="{CBB47B03-6700-4120-9D1D-38CC66A4B175}" destId="{D77F8631-1C6B-4AF2-ABF1-498B6AF4EAAF}" srcOrd="0" destOrd="0" presId="urn:microsoft.com/office/officeart/2005/8/layout/process1"/>
    <dgm:cxn modelId="{37E04D81-A77C-4329-A6D9-3A6F9431D321}" type="presParOf" srcId="{57D0BCF3-4CB9-4E69-8D7B-C927FE40439E}" destId="{E655936F-D626-4FFB-8CB8-2543A4EBA28E}"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05EF3-D7AC-4BF9-8437-9FED7DD73123}">
      <dsp:nvSpPr>
        <dsp:cNvPr id="0" name=""/>
        <dsp:cNvSpPr/>
      </dsp:nvSpPr>
      <dsp:spPr>
        <a:xfrm>
          <a:off x="7274" y="4075074"/>
          <a:ext cx="3180417" cy="1908250"/>
        </a:xfrm>
        <a:prstGeom prst="roundRect">
          <a:avLst>
            <a:gd name="adj" fmla="val 10000"/>
          </a:avLst>
        </a:prstGeom>
        <a:solidFill>
          <a:srgbClr val="6700BE"/>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solidFill>
                <a:schemeClr val="bg1"/>
              </a:solidFill>
              <a:latin typeface="Poppins" panose="00000500000000000000" pitchFamily="2" charset="0"/>
              <a:cs typeface="Poppins" panose="00000500000000000000" pitchFamily="2" charset="0"/>
            </a:rPr>
            <a:t>Data Collection</a:t>
          </a:r>
        </a:p>
        <a:p>
          <a:pPr marL="228600" lvl="1" indent="-228600" algn="l" defTabSz="1200150">
            <a:lnSpc>
              <a:spcPct val="90000"/>
            </a:lnSpc>
            <a:spcBef>
              <a:spcPct val="0"/>
            </a:spcBef>
            <a:spcAft>
              <a:spcPct val="15000"/>
            </a:spcAft>
            <a:buChar char="•"/>
          </a:pPr>
          <a:r>
            <a:rPr lang="en-US" sz="2700" kern="1200">
              <a:solidFill>
                <a:schemeClr val="bg1"/>
              </a:solidFill>
              <a:latin typeface="Poppins" panose="00000500000000000000" pitchFamily="2" charset="0"/>
              <a:cs typeface="Poppins" panose="00000500000000000000" pitchFamily="2" charset="0"/>
            </a:rPr>
            <a:t>Transactional</a:t>
          </a:r>
        </a:p>
        <a:p>
          <a:pPr marL="228600" lvl="1" indent="-228600" algn="l" defTabSz="1200150">
            <a:lnSpc>
              <a:spcPct val="90000"/>
            </a:lnSpc>
            <a:spcBef>
              <a:spcPct val="0"/>
            </a:spcBef>
            <a:spcAft>
              <a:spcPct val="15000"/>
            </a:spcAft>
            <a:buChar char="•"/>
          </a:pPr>
          <a:r>
            <a:rPr lang="en-US" sz="2700" kern="1200">
              <a:solidFill>
                <a:schemeClr val="bg1"/>
              </a:solidFill>
              <a:latin typeface="Poppins" panose="00000500000000000000" pitchFamily="2" charset="0"/>
              <a:cs typeface="Poppins" panose="00000500000000000000" pitchFamily="2" charset="0"/>
            </a:rPr>
            <a:t>Bulk transfers</a:t>
          </a:r>
        </a:p>
      </dsp:txBody>
      <dsp:txXfrm>
        <a:off x="63165" y="4130965"/>
        <a:ext cx="3068635" cy="1796468"/>
      </dsp:txXfrm>
    </dsp:sp>
    <dsp:sp modelId="{7BFD95E5-BDB3-4FC8-95BA-1ABBFE19E95D}">
      <dsp:nvSpPr>
        <dsp:cNvPr id="0" name=""/>
        <dsp:cNvSpPr/>
      </dsp:nvSpPr>
      <dsp:spPr>
        <a:xfrm>
          <a:off x="3505733" y="4634828"/>
          <a:ext cx="674248" cy="788743"/>
        </a:xfrm>
        <a:prstGeom prst="rightArrow">
          <a:avLst>
            <a:gd name="adj1" fmla="val 60000"/>
            <a:gd name="adj2" fmla="val 50000"/>
          </a:avLst>
        </a:prstGeom>
        <a:solidFill>
          <a:srgbClr val="26283B"/>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Poppins" panose="00000500000000000000" pitchFamily="2" charset="0"/>
            <a:cs typeface="Poppins" panose="00000500000000000000" pitchFamily="2" charset="0"/>
          </a:endParaRPr>
        </a:p>
      </dsp:txBody>
      <dsp:txXfrm>
        <a:off x="3505733" y="4792577"/>
        <a:ext cx="471974" cy="473245"/>
      </dsp:txXfrm>
    </dsp:sp>
    <dsp:sp modelId="{9D945647-B034-4D0F-8314-E39B4E75434D}">
      <dsp:nvSpPr>
        <dsp:cNvPr id="0" name=""/>
        <dsp:cNvSpPr/>
      </dsp:nvSpPr>
      <dsp:spPr>
        <a:xfrm>
          <a:off x="4459858" y="4075074"/>
          <a:ext cx="3180417" cy="1908250"/>
        </a:xfrm>
        <a:prstGeom prst="roundRect">
          <a:avLst>
            <a:gd name="adj" fmla="val 10000"/>
          </a:avLst>
        </a:prstGeom>
        <a:solidFill>
          <a:srgbClr val="007DF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latin typeface="Poppins" panose="00000500000000000000" pitchFamily="2" charset="0"/>
              <a:cs typeface="Poppins" panose="00000500000000000000" pitchFamily="2" charset="0"/>
            </a:rPr>
            <a:t>Matching</a:t>
          </a:r>
        </a:p>
        <a:p>
          <a:pPr marL="228600" lvl="1" indent="-228600" algn="l" defTabSz="1200150">
            <a:lnSpc>
              <a:spcPct val="90000"/>
            </a:lnSpc>
            <a:spcBef>
              <a:spcPct val="0"/>
            </a:spcBef>
            <a:spcAft>
              <a:spcPct val="15000"/>
            </a:spcAft>
            <a:buChar char="•"/>
          </a:pPr>
          <a:r>
            <a:rPr lang="en-US" sz="2700" kern="1200">
              <a:latin typeface="Poppins" panose="00000500000000000000" pitchFamily="2" charset="0"/>
              <a:cs typeface="Poppins" panose="00000500000000000000" pitchFamily="2" charset="0"/>
            </a:rPr>
            <a:t>Deterministic</a:t>
          </a:r>
        </a:p>
        <a:p>
          <a:pPr marL="228600" lvl="1" indent="-228600" algn="l" defTabSz="1200150">
            <a:lnSpc>
              <a:spcPct val="90000"/>
            </a:lnSpc>
            <a:spcBef>
              <a:spcPct val="0"/>
            </a:spcBef>
            <a:spcAft>
              <a:spcPct val="15000"/>
            </a:spcAft>
            <a:buChar char="•"/>
          </a:pPr>
          <a:r>
            <a:rPr lang="en-US" sz="2700" kern="1200">
              <a:latin typeface="Poppins" panose="00000500000000000000" pitchFamily="2" charset="0"/>
              <a:cs typeface="Poppins" panose="00000500000000000000" pitchFamily="2" charset="0"/>
            </a:rPr>
            <a:t>Probabilistic</a:t>
          </a:r>
        </a:p>
      </dsp:txBody>
      <dsp:txXfrm>
        <a:off x="4515749" y="4130965"/>
        <a:ext cx="3068635" cy="1796468"/>
      </dsp:txXfrm>
    </dsp:sp>
    <dsp:sp modelId="{2B284698-D6B3-4BB3-A30B-DD261C84325C}">
      <dsp:nvSpPr>
        <dsp:cNvPr id="0" name=""/>
        <dsp:cNvSpPr/>
      </dsp:nvSpPr>
      <dsp:spPr>
        <a:xfrm>
          <a:off x="7958317" y="4634828"/>
          <a:ext cx="674248" cy="788743"/>
        </a:xfrm>
        <a:prstGeom prst="rightArrow">
          <a:avLst>
            <a:gd name="adj1" fmla="val 60000"/>
            <a:gd name="adj2" fmla="val 50000"/>
          </a:avLst>
        </a:prstGeom>
        <a:solidFill>
          <a:srgbClr val="26283B"/>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Poppins" panose="00000500000000000000" pitchFamily="2" charset="0"/>
            <a:cs typeface="Poppins" panose="00000500000000000000" pitchFamily="2" charset="0"/>
          </a:endParaRPr>
        </a:p>
      </dsp:txBody>
      <dsp:txXfrm>
        <a:off x="7958317" y="4792577"/>
        <a:ext cx="471974" cy="473245"/>
      </dsp:txXfrm>
    </dsp:sp>
    <dsp:sp modelId="{401797FB-2783-4774-99CE-147F04CCB26B}">
      <dsp:nvSpPr>
        <dsp:cNvPr id="0" name=""/>
        <dsp:cNvSpPr/>
      </dsp:nvSpPr>
      <dsp:spPr>
        <a:xfrm>
          <a:off x="8912442" y="4075074"/>
          <a:ext cx="3180417" cy="1908250"/>
        </a:xfrm>
        <a:prstGeom prst="roundRect">
          <a:avLst>
            <a:gd name="adj" fmla="val 10000"/>
          </a:avLst>
        </a:prstGeom>
        <a:solidFill>
          <a:srgbClr val="D000AA"/>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latin typeface="Poppins" panose="00000500000000000000" pitchFamily="2" charset="0"/>
              <a:cs typeface="Poppins" panose="00000500000000000000" pitchFamily="2" charset="0"/>
            </a:rPr>
            <a:t>Identity Graph</a:t>
          </a:r>
        </a:p>
        <a:p>
          <a:pPr marL="228600" lvl="1" indent="-228600" algn="l" defTabSz="1200150">
            <a:lnSpc>
              <a:spcPct val="90000"/>
            </a:lnSpc>
            <a:spcBef>
              <a:spcPct val="0"/>
            </a:spcBef>
            <a:spcAft>
              <a:spcPct val="15000"/>
            </a:spcAft>
            <a:buChar char="•"/>
          </a:pPr>
          <a:r>
            <a:rPr lang="en-US" sz="2700" kern="1200">
              <a:latin typeface="Poppins" panose="00000500000000000000" pitchFamily="2" charset="0"/>
              <a:cs typeface="Poppins" panose="00000500000000000000" pitchFamily="2" charset="0"/>
            </a:rPr>
            <a:t>Build / Refine identity graph</a:t>
          </a:r>
        </a:p>
      </dsp:txBody>
      <dsp:txXfrm>
        <a:off x="8968333" y="4130965"/>
        <a:ext cx="3068635" cy="1796468"/>
      </dsp:txXfrm>
    </dsp:sp>
    <dsp:sp modelId="{CBB47B03-6700-4120-9D1D-38CC66A4B175}">
      <dsp:nvSpPr>
        <dsp:cNvPr id="0" name=""/>
        <dsp:cNvSpPr/>
      </dsp:nvSpPr>
      <dsp:spPr>
        <a:xfrm>
          <a:off x="12410901" y="4634828"/>
          <a:ext cx="674248" cy="788743"/>
        </a:xfrm>
        <a:prstGeom prst="rightArrow">
          <a:avLst>
            <a:gd name="adj1" fmla="val 60000"/>
            <a:gd name="adj2" fmla="val 50000"/>
          </a:avLst>
        </a:prstGeom>
        <a:solidFill>
          <a:srgbClr val="26283B"/>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Poppins" panose="00000500000000000000" pitchFamily="2" charset="0"/>
            <a:cs typeface="Poppins" panose="00000500000000000000" pitchFamily="2" charset="0"/>
          </a:endParaRPr>
        </a:p>
      </dsp:txBody>
      <dsp:txXfrm>
        <a:off x="12410901" y="4792577"/>
        <a:ext cx="471974" cy="473245"/>
      </dsp:txXfrm>
    </dsp:sp>
    <dsp:sp modelId="{E655936F-D626-4FFB-8CB8-2543A4EBA28E}">
      <dsp:nvSpPr>
        <dsp:cNvPr id="0" name=""/>
        <dsp:cNvSpPr/>
      </dsp:nvSpPr>
      <dsp:spPr>
        <a:xfrm>
          <a:off x="13365026" y="4075074"/>
          <a:ext cx="3180417" cy="1908250"/>
        </a:xfrm>
        <a:prstGeom prst="roundRect">
          <a:avLst>
            <a:gd name="adj" fmla="val 10000"/>
          </a:avLst>
        </a:prstGeom>
        <a:solidFill>
          <a:srgbClr val="00CCA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solidFill>
                <a:schemeClr val="tx1"/>
              </a:solidFill>
              <a:latin typeface="Poppins" panose="00000500000000000000" pitchFamily="2" charset="0"/>
              <a:cs typeface="Poppins" panose="00000500000000000000" pitchFamily="2" charset="0"/>
            </a:rPr>
            <a:t>Distribute</a:t>
          </a:r>
        </a:p>
        <a:p>
          <a:pPr marL="228600" lvl="1" indent="-228600" algn="l" defTabSz="1200150">
            <a:lnSpc>
              <a:spcPct val="90000"/>
            </a:lnSpc>
            <a:spcBef>
              <a:spcPct val="0"/>
            </a:spcBef>
            <a:spcAft>
              <a:spcPct val="15000"/>
            </a:spcAft>
            <a:buChar char="•"/>
          </a:pPr>
          <a:r>
            <a:rPr lang="en-US" sz="2700" kern="1200">
              <a:solidFill>
                <a:schemeClr val="tx1"/>
              </a:solidFill>
              <a:latin typeface="Poppins" panose="00000500000000000000" pitchFamily="2" charset="0"/>
              <a:cs typeface="Poppins" panose="00000500000000000000" pitchFamily="2" charset="0"/>
            </a:rPr>
            <a:t>Query</a:t>
          </a:r>
        </a:p>
        <a:p>
          <a:pPr marL="228600" lvl="1" indent="-228600" algn="l" defTabSz="1200150">
            <a:lnSpc>
              <a:spcPct val="90000"/>
            </a:lnSpc>
            <a:spcBef>
              <a:spcPct val="0"/>
            </a:spcBef>
            <a:spcAft>
              <a:spcPct val="15000"/>
            </a:spcAft>
            <a:buChar char="•"/>
          </a:pPr>
          <a:r>
            <a:rPr lang="en-US" sz="2700" kern="1200">
              <a:solidFill>
                <a:schemeClr val="tx1"/>
              </a:solidFill>
              <a:latin typeface="Poppins" panose="00000500000000000000" pitchFamily="2" charset="0"/>
              <a:cs typeface="Poppins" panose="00000500000000000000" pitchFamily="2" charset="0"/>
            </a:rPr>
            <a:t>Share / Sell</a:t>
          </a:r>
        </a:p>
      </dsp:txBody>
      <dsp:txXfrm>
        <a:off x="13420917" y="4130965"/>
        <a:ext cx="3068635" cy="179646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F0BF20-E061-A907-D947-DB7233748925}"/>
              </a:ext>
            </a:extLst>
          </p:cNvPr>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B0CDE9-799C-8163-7ABB-B362DAEE7314}"/>
              </a:ext>
            </a:extLst>
          </p:cNvPr>
          <p:cNvSpPr>
            <a:spLocks noGrp="1"/>
          </p:cNvSpPr>
          <p:nvPr>
            <p:ph type="dt" sz="quarter" idx="1"/>
          </p:nvPr>
        </p:nvSpPr>
        <p:spPr>
          <a:xfrm>
            <a:off x="3897313" y="0"/>
            <a:ext cx="2982912" cy="466725"/>
          </a:xfrm>
          <a:prstGeom prst="rect">
            <a:avLst/>
          </a:prstGeom>
        </p:spPr>
        <p:txBody>
          <a:bodyPr vert="horz" lIns="91440" tIns="45720" rIns="91440" bIns="45720" rtlCol="0"/>
          <a:lstStyle>
            <a:lvl1pPr algn="r">
              <a:defRPr sz="1200"/>
            </a:lvl1pPr>
          </a:lstStyle>
          <a:p>
            <a:fld id="{10C47AA4-39A1-CE47-B0D3-0E6528D60C03}" type="datetimeFigureOut">
              <a:rPr lang="en-US" smtClean="0"/>
              <a:t>9/15/2024</a:t>
            </a:fld>
            <a:endParaRPr lang="en-US"/>
          </a:p>
        </p:txBody>
      </p:sp>
      <p:sp>
        <p:nvSpPr>
          <p:cNvPr id="4" name="Footer Placeholder 3">
            <a:extLst>
              <a:ext uri="{FF2B5EF4-FFF2-40B4-BE49-F238E27FC236}">
                <a16:creationId xmlns:a16="http://schemas.microsoft.com/office/drawing/2014/main" id="{4B2E0C68-35BA-3FD6-48A0-DB5FD72A7DCF}"/>
              </a:ext>
            </a:extLst>
          </p:cNvPr>
          <p:cNvSpPr>
            <a:spLocks noGrp="1"/>
          </p:cNvSpPr>
          <p:nvPr>
            <p:ph type="ftr" sz="quarter" idx="2"/>
          </p:nvPr>
        </p:nvSpPr>
        <p:spPr>
          <a:xfrm>
            <a:off x="0" y="8829675"/>
            <a:ext cx="2982913" cy="466725"/>
          </a:xfrm>
          <a:prstGeom prst="rect">
            <a:avLst/>
          </a:prstGeom>
        </p:spPr>
        <p:txBody>
          <a:bodyPr vert="horz" lIns="91440" tIns="45720" rIns="91440" bIns="45720" rtlCol="0" anchor="b"/>
          <a:lstStyle>
            <a:lvl1pPr algn="l">
              <a:defRPr sz="1200"/>
            </a:lvl1pPr>
          </a:lstStyle>
          <a:p>
            <a:r>
              <a:rPr lang="en-US"/>
              <a:t>This work is licensed under the Creative Commons Attribution-NonCommercial 4.0 International License.</a:t>
            </a:r>
          </a:p>
        </p:txBody>
      </p:sp>
      <p:sp>
        <p:nvSpPr>
          <p:cNvPr id="5" name="Slide Number Placeholder 4">
            <a:extLst>
              <a:ext uri="{FF2B5EF4-FFF2-40B4-BE49-F238E27FC236}">
                <a16:creationId xmlns:a16="http://schemas.microsoft.com/office/drawing/2014/main" id="{8DCB7AC4-9451-47FF-C5A6-48B7E5BFF19F}"/>
              </a:ext>
            </a:extLst>
          </p:cNvPr>
          <p:cNvSpPr>
            <a:spLocks noGrp="1"/>
          </p:cNvSpPr>
          <p:nvPr>
            <p:ph type="sldNum" sz="quarter" idx="3"/>
          </p:nvPr>
        </p:nvSpPr>
        <p:spPr>
          <a:xfrm>
            <a:off x="3897313" y="8829675"/>
            <a:ext cx="2982912" cy="466725"/>
          </a:xfrm>
          <a:prstGeom prst="rect">
            <a:avLst/>
          </a:prstGeom>
        </p:spPr>
        <p:txBody>
          <a:bodyPr vert="horz" lIns="91440" tIns="45720" rIns="91440" bIns="45720" rtlCol="0" anchor="b"/>
          <a:lstStyle>
            <a:lvl1pPr algn="r">
              <a:defRPr sz="1200"/>
            </a:lvl1pPr>
          </a:lstStyle>
          <a:p>
            <a:fld id="{6AE478C7-9CC8-AF48-B689-AC6F4DC5345A}" type="slidenum">
              <a:rPr lang="en-US" smtClean="0"/>
              <a:t>‹#›</a:t>
            </a:fld>
            <a:endParaRPr lang="en-US"/>
          </a:p>
        </p:txBody>
      </p:sp>
    </p:spTree>
    <p:extLst>
      <p:ext uri="{BB962C8B-B14F-4D97-AF65-F5344CB8AC3E}">
        <p14:creationId xmlns:p14="http://schemas.microsoft.com/office/powerpoint/2010/main" val="1420239021"/>
      </p:ext>
    </p:extLst>
  </p:cSld>
  <p:clrMap bg1="lt1" tx1="dk1" bg2="lt2" tx2="dk2" accent1="accent1" accent2="accent2" accent3="accent3" accent4="accent4" accent5="accent5" accent6="accent6" hlink="hlink" folHlink="folHlink"/>
  <p:hf hd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6T22:52:11.397"/>
    </inkml:context>
    <inkml:brush xml:id="br0">
      <inkml:brushProperty name="width" value="0.1" units="cm"/>
      <inkml:brushProperty name="height" value="0.6" units="cm"/>
      <inkml:brushProperty name="color" value="#849398"/>
      <inkml:brushProperty name="inkEffects" value="pencil"/>
    </inkml:brush>
  </inkml:definitions>
  <inkml:trace contextRef="#ctx0" brushRef="#br0">0 0 16383,'0'0'0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6T22:52:11.398"/>
    </inkml:context>
    <inkml:brush xml:id="br0">
      <inkml:brushProperty name="width" value="0.1" units="cm"/>
      <inkml:brushProperty name="height" value="0.6" units="cm"/>
      <inkml:brushProperty name="color" value="#849398"/>
      <inkml:brushProperty name="inkEffects" value="pencil"/>
    </inkml:brush>
  </inkml:definitions>
  <inkml:trace contextRef="#ctx0" brushRef="#br0">1 1 16383,'0'0'0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6T22:52:11.397"/>
    </inkml:context>
    <inkml:brush xml:id="br0">
      <inkml:brushProperty name="width" value="0.1" units="cm"/>
      <inkml:brushProperty name="height" value="0.6" units="cm"/>
      <inkml:brushProperty name="color" value="#849398"/>
      <inkml:brushProperty name="inkEffects" value="pencil"/>
    </inkml:brush>
  </inkml:definitions>
  <inkml:trace contextRef="#ctx0" brushRef="#br0">0 0 16383,'0'0'0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6T22:52:11.398"/>
    </inkml:context>
    <inkml:brush xml:id="br0">
      <inkml:brushProperty name="width" value="0.1" units="cm"/>
      <inkml:brushProperty name="height" value="0.6" units="cm"/>
      <inkml:brushProperty name="color" value="#849398"/>
      <inkml:brushProperty name="inkEffects" value="pencil"/>
    </inkml:brush>
  </inkml:definitions>
  <inkml:trace contextRef="#ctx0" brushRef="#br0">1 1 16383,'0'0'0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79F374BF-46A0-4E3C-9497-50ACC42FAF62}" type="datetimeFigureOut">
              <a:rPr lang="en-US" smtClean="0"/>
              <a:t>9/15/2024</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r>
              <a:rPr lang="en-US"/>
              <a:t>This work is licensed under the Creative Commons Attribution-NonCommercial 4.0 International License.</a:t>
            </a:r>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5E81344C-E03E-4B89-B45A-1D6E6B2B225D}" type="slidenum">
              <a:rPr lang="en-US" smtClean="0"/>
              <a:t>‹#›</a:t>
            </a:fld>
            <a:endParaRPr lang="en-US"/>
          </a:p>
        </p:txBody>
      </p:sp>
    </p:spTree>
    <p:extLst>
      <p:ext uri="{BB962C8B-B14F-4D97-AF65-F5344CB8AC3E}">
        <p14:creationId xmlns:p14="http://schemas.microsoft.com/office/powerpoint/2010/main" val="177994338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81344C-E03E-4B89-B45A-1D6E6B2B225D}" type="slidenum">
              <a:rPr lang="en-US" smtClean="0"/>
              <a:t>1</a:t>
            </a:fld>
            <a:endParaRPr lang="en-US"/>
          </a:p>
        </p:txBody>
      </p:sp>
      <p:sp>
        <p:nvSpPr>
          <p:cNvPr id="5" name="Footer Placeholder 4">
            <a:extLst>
              <a:ext uri="{FF2B5EF4-FFF2-40B4-BE49-F238E27FC236}">
                <a16:creationId xmlns:a16="http://schemas.microsoft.com/office/drawing/2014/main" id="{EBF32920-175B-FA47-23ED-2DC7B2E42225}"/>
              </a:ext>
            </a:extLst>
          </p:cNvPr>
          <p:cNvSpPr>
            <a:spLocks noGrp="1"/>
          </p:cNvSpPr>
          <p:nvPr>
            <p:ph type="ftr" sz="quarter" idx="4"/>
          </p:nvPr>
        </p:nvSpPr>
        <p:spPr/>
        <p:txBody>
          <a:bodyPr/>
          <a:lstStyle/>
          <a:p>
            <a:r>
              <a:rPr lang="en-US"/>
              <a:t>This work is licensed under the Creative Commons Attribution-NonCommercial 4.0 International License.</a:t>
            </a:r>
          </a:p>
        </p:txBody>
      </p:sp>
    </p:spTree>
    <p:extLst>
      <p:ext uri="{BB962C8B-B14F-4D97-AF65-F5344CB8AC3E}">
        <p14:creationId xmlns:p14="http://schemas.microsoft.com/office/powerpoint/2010/main" val="230492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This work is licensed under the Creative Commons Attribution-NonCommercial 4.0 International License.</a:t>
            </a:r>
          </a:p>
        </p:txBody>
      </p:sp>
      <p:sp>
        <p:nvSpPr>
          <p:cNvPr id="5" name="Slide Number Placeholder 4"/>
          <p:cNvSpPr>
            <a:spLocks noGrp="1"/>
          </p:cNvSpPr>
          <p:nvPr>
            <p:ph type="sldNum" sz="quarter" idx="5"/>
          </p:nvPr>
        </p:nvSpPr>
        <p:spPr/>
        <p:txBody>
          <a:bodyPr/>
          <a:lstStyle/>
          <a:p>
            <a:fld id="{5E81344C-E03E-4B89-B45A-1D6E6B2B225D}" type="slidenum">
              <a:rPr lang="en-US" smtClean="0"/>
              <a:t>4</a:t>
            </a:fld>
            <a:endParaRPr lang="en-US"/>
          </a:p>
        </p:txBody>
      </p:sp>
    </p:spTree>
    <p:extLst>
      <p:ext uri="{BB962C8B-B14F-4D97-AF65-F5344CB8AC3E}">
        <p14:creationId xmlns:p14="http://schemas.microsoft.com/office/powerpoint/2010/main" val="3528432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81344C-E03E-4B89-B45A-1D6E6B2B225D}" type="slidenum">
              <a:rPr lang="en-US" smtClean="0"/>
              <a:t>6</a:t>
            </a:fld>
            <a:endParaRPr lang="en-US"/>
          </a:p>
        </p:txBody>
      </p:sp>
      <p:sp>
        <p:nvSpPr>
          <p:cNvPr id="5" name="Footer Placeholder 4">
            <a:extLst>
              <a:ext uri="{FF2B5EF4-FFF2-40B4-BE49-F238E27FC236}">
                <a16:creationId xmlns:a16="http://schemas.microsoft.com/office/drawing/2014/main" id="{A78409A2-83B4-BDE5-DC86-C274C5B29F76}"/>
              </a:ext>
            </a:extLst>
          </p:cNvPr>
          <p:cNvSpPr>
            <a:spLocks noGrp="1"/>
          </p:cNvSpPr>
          <p:nvPr>
            <p:ph type="ftr" sz="quarter" idx="4"/>
          </p:nvPr>
        </p:nvSpPr>
        <p:spPr/>
        <p:txBody>
          <a:bodyPr/>
          <a:lstStyle/>
          <a:p>
            <a:r>
              <a:rPr lang="en-US"/>
              <a:t>This work is licensed under the Creative Commons Attribution-NonCommercial 4.0 International License.</a:t>
            </a:r>
          </a:p>
        </p:txBody>
      </p:sp>
    </p:spTree>
    <p:extLst>
      <p:ext uri="{BB962C8B-B14F-4D97-AF65-F5344CB8AC3E}">
        <p14:creationId xmlns:p14="http://schemas.microsoft.com/office/powerpoint/2010/main" val="2676252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81344C-E03E-4B89-B45A-1D6E6B2B225D}" type="slidenum">
              <a:rPr lang="en-US" smtClean="0"/>
              <a:t>39</a:t>
            </a:fld>
            <a:endParaRPr lang="en-US"/>
          </a:p>
        </p:txBody>
      </p:sp>
      <p:sp>
        <p:nvSpPr>
          <p:cNvPr id="5" name="Footer Placeholder 4">
            <a:extLst>
              <a:ext uri="{FF2B5EF4-FFF2-40B4-BE49-F238E27FC236}">
                <a16:creationId xmlns:a16="http://schemas.microsoft.com/office/drawing/2014/main" id="{B575ADDE-AA8E-49C1-40EB-77958FA3E4B9}"/>
              </a:ext>
            </a:extLst>
          </p:cNvPr>
          <p:cNvSpPr>
            <a:spLocks noGrp="1"/>
          </p:cNvSpPr>
          <p:nvPr>
            <p:ph type="ftr" sz="quarter" idx="4"/>
          </p:nvPr>
        </p:nvSpPr>
        <p:spPr/>
        <p:txBody>
          <a:bodyPr/>
          <a:lstStyle/>
          <a:p>
            <a:r>
              <a:rPr lang="en-US"/>
              <a:t>This work is licensed under the Creative Commons Attribution-NonCommercial 4.0 International License.</a:t>
            </a:r>
          </a:p>
        </p:txBody>
      </p:sp>
    </p:spTree>
    <p:extLst>
      <p:ext uri="{BB962C8B-B14F-4D97-AF65-F5344CB8AC3E}">
        <p14:creationId xmlns:p14="http://schemas.microsoft.com/office/powerpoint/2010/main" val="3752678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fundamental aspect of the ISL software safety standards is the state of the digital me2b relationship that the individual is having with the maker of technology as mediated by the technology itself. This model emulates real world interpersonal relationships—it is an idealized model, even for personal relationships. But the point is that the relationship develops over time, starting from a point of anonymity and peaking at a point where the individual decides to create an account and use the service while logged in. Generally, we think people have a reasonable expectation to only be known while in the logged in state. This is in fact not at all the case, as we’ll see, due to the prevalence of the hidden identification infrastructures. </a:t>
            </a:r>
          </a:p>
        </p:txBody>
      </p:sp>
      <p:sp>
        <p:nvSpPr>
          <p:cNvPr id="4" name="Slide Number Placeholder 3"/>
          <p:cNvSpPr>
            <a:spLocks noGrp="1"/>
          </p:cNvSpPr>
          <p:nvPr>
            <p:ph type="sldNum" sz="quarter" idx="5"/>
          </p:nvPr>
        </p:nvSpPr>
        <p:spPr/>
        <p:txBody>
          <a:bodyPr/>
          <a:lstStyle/>
          <a:p>
            <a:fld id="{988BF0A2-AD01-544D-9325-58DCC8393C6F}" type="slidenum">
              <a:rPr lang="en-US" smtClean="0"/>
              <a:t>42</a:t>
            </a:fld>
            <a:endParaRPr lang="en-US"/>
          </a:p>
        </p:txBody>
      </p:sp>
      <p:sp>
        <p:nvSpPr>
          <p:cNvPr id="5" name="Footer Placeholder 4">
            <a:extLst>
              <a:ext uri="{FF2B5EF4-FFF2-40B4-BE49-F238E27FC236}">
                <a16:creationId xmlns:a16="http://schemas.microsoft.com/office/drawing/2014/main" id="{ADC3ED3A-BC58-DC1D-385F-2BE6081D5D7F}"/>
              </a:ext>
            </a:extLst>
          </p:cNvPr>
          <p:cNvSpPr>
            <a:spLocks noGrp="1"/>
          </p:cNvSpPr>
          <p:nvPr>
            <p:ph type="ftr" sz="quarter" idx="4"/>
          </p:nvPr>
        </p:nvSpPr>
        <p:spPr/>
        <p:txBody>
          <a:bodyPr/>
          <a:lstStyle/>
          <a:p>
            <a:r>
              <a:rPr lang="en-US"/>
              <a:t>This work is licensed under the Creative Commons Attribution-NonCommercial 4.0 International License.</a:t>
            </a:r>
          </a:p>
        </p:txBody>
      </p:sp>
    </p:spTree>
    <p:extLst>
      <p:ext uri="{BB962C8B-B14F-4D97-AF65-F5344CB8AC3E}">
        <p14:creationId xmlns:p14="http://schemas.microsoft.com/office/powerpoint/2010/main" val="3188479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reality of the Me2B Relationship is more accurately this: a state of constant being recognized, remembered and personally responded to. </a:t>
            </a:r>
          </a:p>
          <a:p>
            <a:endParaRPr lang="en-US"/>
          </a:p>
        </p:txBody>
      </p:sp>
      <p:sp>
        <p:nvSpPr>
          <p:cNvPr id="4" name="Slide Number Placeholder 3"/>
          <p:cNvSpPr>
            <a:spLocks noGrp="1"/>
          </p:cNvSpPr>
          <p:nvPr>
            <p:ph type="sldNum" sz="quarter" idx="5"/>
          </p:nvPr>
        </p:nvSpPr>
        <p:spPr/>
        <p:txBody>
          <a:bodyPr/>
          <a:lstStyle/>
          <a:p>
            <a:fld id="{988BF0A2-AD01-544D-9325-58DCC8393C6F}" type="slidenum">
              <a:rPr lang="en-US" smtClean="0"/>
              <a:t>43</a:t>
            </a:fld>
            <a:endParaRPr lang="en-US"/>
          </a:p>
        </p:txBody>
      </p:sp>
      <p:sp>
        <p:nvSpPr>
          <p:cNvPr id="5" name="Footer Placeholder 4">
            <a:extLst>
              <a:ext uri="{FF2B5EF4-FFF2-40B4-BE49-F238E27FC236}">
                <a16:creationId xmlns:a16="http://schemas.microsoft.com/office/drawing/2014/main" id="{747FFDA3-FEB0-B793-EFA8-27255C2466F9}"/>
              </a:ext>
            </a:extLst>
          </p:cNvPr>
          <p:cNvSpPr>
            <a:spLocks noGrp="1"/>
          </p:cNvSpPr>
          <p:nvPr>
            <p:ph type="ftr" sz="quarter" idx="4"/>
          </p:nvPr>
        </p:nvSpPr>
        <p:spPr/>
        <p:txBody>
          <a:bodyPr/>
          <a:lstStyle/>
          <a:p>
            <a:r>
              <a:rPr lang="en-US"/>
              <a:t>This work is licensed under the Creative Commons Attribution-NonCommercial 4.0 International License.</a:t>
            </a:r>
          </a:p>
        </p:txBody>
      </p:sp>
    </p:spTree>
    <p:extLst>
      <p:ext uri="{BB962C8B-B14F-4D97-AF65-F5344CB8AC3E}">
        <p14:creationId xmlns:p14="http://schemas.microsoft.com/office/powerpoint/2010/main" val="1129465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81344C-E03E-4B89-B45A-1D6E6B2B225D}" type="slidenum">
              <a:rPr lang="en-US" smtClean="0"/>
              <a:t>59</a:t>
            </a:fld>
            <a:endParaRPr lang="en-US"/>
          </a:p>
        </p:txBody>
      </p:sp>
      <p:sp>
        <p:nvSpPr>
          <p:cNvPr id="5" name="Footer Placeholder 4">
            <a:extLst>
              <a:ext uri="{FF2B5EF4-FFF2-40B4-BE49-F238E27FC236}">
                <a16:creationId xmlns:a16="http://schemas.microsoft.com/office/drawing/2014/main" id="{C2216CF7-040B-60FC-43F3-F715B0753D0F}"/>
              </a:ext>
            </a:extLst>
          </p:cNvPr>
          <p:cNvSpPr>
            <a:spLocks noGrp="1"/>
          </p:cNvSpPr>
          <p:nvPr>
            <p:ph type="ftr" sz="quarter" idx="4"/>
          </p:nvPr>
        </p:nvSpPr>
        <p:spPr/>
        <p:txBody>
          <a:bodyPr/>
          <a:lstStyle/>
          <a:p>
            <a:r>
              <a:rPr lang="en-US"/>
              <a:t>This work is licensed under the Creative Commons Attribution-NonCommercial 4.0 International License.</a:t>
            </a:r>
          </a:p>
        </p:txBody>
      </p:sp>
    </p:spTree>
    <p:extLst>
      <p:ext uri="{BB962C8B-B14F-4D97-AF65-F5344CB8AC3E}">
        <p14:creationId xmlns:p14="http://schemas.microsoft.com/office/powerpoint/2010/main" val="3293781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of the key tools we developed to publish the findings of our research is App Microscope, a freely available tool where people can view safety labels for all the apps in the benchmark (and beyond). Our safety labels are modularly designed, and present privacy risk information, starting with headline data including the app score, moving into summary safety facts, and finally moving into detailed privacy risk data. The key part I want to focus on today is the Observed Data Sharing risks in the label. The label </a:t>
            </a:r>
            <a:r>
              <a:rPr lang="en-US" err="1"/>
              <a:t>you’r</a:t>
            </a:r>
            <a:r>
              <a:rPr lang="en-US"/>
              <a:t> looking at is the worst/riskiest label in the sample. Starting with the summary data on the left side of the screen, you can see that this app shared data with 117 3</a:t>
            </a:r>
            <a:r>
              <a:rPr lang="en-US" baseline="30000"/>
              <a:t>rd</a:t>
            </a:r>
            <a:r>
              <a:rPr lang="en-US"/>
              <a:t> parties when we tested it in 2022, which is much higher than the category average of 17 companies. (note that this category of apps is among the riskiest/leakiest. Note also that the app shared student data with 23 data broker domains.  The right side of the label shows the details of the subdomains found in the network traffic sorted into 4 risk levels, and organized by the company who owns the subdomain. You can see that all of these domains are advertising and marketing related. </a:t>
            </a:r>
          </a:p>
        </p:txBody>
      </p:sp>
      <p:sp>
        <p:nvSpPr>
          <p:cNvPr id="4" name="Slide Number Placeholder 3"/>
          <p:cNvSpPr>
            <a:spLocks noGrp="1"/>
          </p:cNvSpPr>
          <p:nvPr>
            <p:ph type="sldNum" sz="quarter" idx="5"/>
          </p:nvPr>
        </p:nvSpPr>
        <p:spPr/>
        <p:txBody>
          <a:bodyPr/>
          <a:lstStyle/>
          <a:p>
            <a:fld id="{5E81344C-E03E-4B89-B45A-1D6E6B2B225D}" type="slidenum">
              <a:rPr lang="en-US" smtClean="0"/>
              <a:t>61</a:t>
            </a:fld>
            <a:endParaRPr lang="en-US"/>
          </a:p>
        </p:txBody>
      </p:sp>
      <p:sp>
        <p:nvSpPr>
          <p:cNvPr id="5" name="Footer Placeholder 4">
            <a:extLst>
              <a:ext uri="{FF2B5EF4-FFF2-40B4-BE49-F238E27FC236}">
                <a16:creationId xmlns:a16="http://schemas.microsoft.com/office/drawing/2014/main" id="{966EAE26-0985-67CF-0A90-739EC3D0CAA9}"/>
              </a:ext>
            </a:extLst>
          </p:cNvPr>
          <p:cNvSpPr>
            <a:spLocks noGrp="1"/>
          </p:cNvSpPr>
          <p:nvPr>
            <p:ph type="ftr" sz="quarter" idx="4"/>
          </p:nvPr>
        </p:nvSpPr>
        <p:spPr/>
        <p:txBody>
          <a:bodyPr/>
          <a:lstStyle/>
          <a:p>
            <a:r>
              <a:rPr lang="en-US"/>
              <a:t>This work is licensed under the Creative Commons Attribution-NonCommercial 4.0 International License.</a:t>
            </a:r>
          </a:p>
        </p:txBody>
      </p:sp>
    </p:spTree>
    <p:extLst>
      <p:ext uri="{BB962C8B-B14F-4D97-AF65-F5344CB8AC3E}">
        <p14:creationId xmlns:p14="http://schemas.microsoft.com/office/powerpoint/2010/main" val="2560300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81344C-E03E-4B89-B45A-1D6E6B2B225D}" type="slidenum">
              <a:rPr lang="en-US" smtClean="0"/>
              <a:t>66</a:t>
            </a:fld>
            <a:endParaRPr lang="en-US"/>
          </a:p>
        </p:txBody>
      </p:sp>
      <p:sp>
        <p:nvSpPr>
          <p:cNvPr id="5" name="Footer Placeholder 4">
            <a:extLst>
              <a:ext uri="{FF2B5EF4-FFF2-40B4-BE49-F238E27FC236}">
                <a16:creationId xmlns:a16="http://schemas.microsoft.com/office/drawing/2014/main" id="{0FB92627-7E74-C1FF-9F15-6583B083BE67}"/>
              </a:ext>
            </a:extLst>
          </p:cNvPr>
          <p:cNvSpPr>
            <a:spLocks noGrp="1"/>
          </p:cNvSpPr>
          <p:nvPr>
            <p:ph type="ftr" sz="quarter" idx="4"/>
          </p:nvPr>
        </p:nvSpPr>
        <p:spPr/>
        <p:txBody>
          <a:bodyPr/>
          <a:lstStyle/>
          <a:p>
            <a:r>
              <a:rPr lang="en-US"/>
              <a:t>This work is licensed under the Creative Commons Attribution-NonCommercial 4.0 International License.</a:t>
            </a:r>
          </a:p>
        </p:txBody>
      </p:sp>
    </p:spTree>
    <p:extLst>
      <p:ext uri="{BB962C8B-B14F-4D97-AF65-F5344CB8AC3E}">
        <p14:creationId xmlns:p14="http://schemas.microsoft.com/office/powerpoint/2010/main" val="37116239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creativecommons.org/licenses/by-nc-sa/4.0/?ref=chooser-v1"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hyperlink" Target="https://creativecommons.org/licenses/by-nc-sa/4.0/?ref=chooser-v1"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creativecommons.org/licenses/by-nc-sa/4.0/?ref=chooser-v1"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s://creativecommons.org/licenses/by-nc-sa/4.0/?ref=chooser-v1"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creativecommons.org/licenses/by-nc-sa/4.0/?ref=chooser-v1"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creativecommons.org/licenses/by-nc-sa/4.0/?ref=chooser-v1"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creativecommons.org/licenses/by-nc-sa/4.0/?ref=chooser-v1"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s://creativecommons.org/licenses/by-nc-sa/4.0/?ref=chooser-v1"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creativecommons.org/licenses/by-nc-sa/4.0/?ref=chooser-v1"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creativecommons.org/licenses/by-nc-sa/4.0/?ref=chooser-v1"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creativecommons.org/licenses/by-nc-sa/4.0/?ref=chooser-v1"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creativecommons.org/licenses/by-nc-sa/4.0/?ref=chooser-v1"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creativecommons.org/licenses/by-nc-sa/4.0/?ref=chooser-v1"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purpl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E295860-D51E-F0BA-6433-9F9870BD55EA}"/>
              </a:ext>
            </a:extLst>
          </p:cNvPr>
          <p:cNvSpPr/>
          <p:nvPr userDrawn="1"/>
        </p:nvSpPr>
        <p:spPr>
          <a:xfrm>
            <a:off x="0" y="1080"/>
            <a:ext cx="18288000" cy="10285920"/>
          </a:xfrm>
          <a:prstGeom prst="rect">
            <a:avLst/>
          </a:prstGeom>
          <a:solidFill>
            <a:srgbClr val="670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52859699-0223-8B23-14E4-63D5AA543A06}"/>
              </a:ext>
            </a:extLst>
          </p:cNvPr>
          <p:cNvSpPr/>
          <p:nvPr userDrawn="1"/>
        </p:nvSpPr>
        <p:spPr>
          <a:xfrm>
            <a:off x="8163000" y="0"/>
            <a:ext cx="7191300" cy="10287000"/>
          </a:xfrm>
          <a:prstGeom prst="parallelogram">
            <a:avLst>
              <a:gd name="adj" fmla="val 77632"/>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6F363B05-A626-39F6-C3C3-2E856B0BD14E}"/>
              </a:ext>
            </a:extLst>
          </p:cNvPr>
          <p:cNvSpPr/>
          <p:nvPr userDrawn="1"/>
        </p:nvSpPr>
        <p:spPr>
          <a:xfrm>
            <a:off x="11096700" y="0"/>
            <a:ext cx="7191300" cy="10287000"/>
          </a:xfrm>
          <a:prstGeom prst="parallelogram">
            <a:avLst>
              <a:gd name="adj" fmla="val 77632"/>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picture containing text&#10;&#10;Description automatically generated">
            <a:extLst>
              <a:ext uri="{FF2B5EF4-FFF2-40B4-BE49-F238E27FC236}">
                <a16:creationId xmlns:a16="http://schemas.microsoft.com/office/drawing/2014/main" id="{DDAFD29B-9839-532B-9280-51BEDB63D2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327" y="8357342"/>
            <a:ext cx="2166380" cy="1253406"/>
          </a:xfrm>
          <a:prstGeom prst="rect">
            <a:avLst/>
          </a:prstGeom>
        </p:spPr>
      </p:pic>
      <p:sp>
        <p:nvSpPr>
          <p:cNvPr id="5" name="Text Placeholder 7">
            <a:extLst>
              <a:ext uri="{FF2B5EF4-FFF2-40B4-BE49-F238E27FC236}">
                <a16:creationId xmlns:a16="http://schemas.microsoft.com/office/drawing/2014/main" id="{3CC45095-044E-52EB-8229-48B8178503C7}"/>
              </a:ext>
            </a:extLst>
          </p:cNvPr>
          <p:cNvSpPr>
            <a:spLocks noGrp="1"/>
          </p:cNvSpPr>
          <p:nvPr>
            <p:ph type="body" sz="quarter" idx="10" hasCustomPrompt="1"/>
          </p:nvPr>
        </p:nvSpPr>
        <p:spPr>
          <a:xfrm>
            <a:off x="722801" y="939181"/>
            <a:ext cx="10125000" cy="1471855"/>
          </a:xfrm>
        </p:spPr>
        <p:txBody>
          <a:bodyPr>
            <a:noAutofit/>
          </a:bodyPr>
          <a:lstStyle>
            <a:lvl1pPr marL="0" indent="0">
              <a:buNone/>
              <a:defRPr sz="9600" b="0" i="0">
                <a:solidFill>
                  <a:schemeClr val="bg1"/>
                </a:solidFill>
                <a:latin typeface="Poppins SemiBold" pitchFamily="2" charset="77"/>
                <a:ea typeface="Tahoma" panose="020B0604030504040204" pitchFamily="34" charset="0"/>
                <a:cs typeface="Poppins SemiBold" pitchFamily="2" charset="77"/>
              </a:defRPr>
            </a:lvl1pPr>
          </a:lstStyle>
          <a:p>
            <a:pPr lvl="0"/>
            <a:r>
              <a:rPr lang="en-US"/>
              <a:t>Title</a:t>
            </a:r>
          </a:p>
        </p:txBody>
      </p:sp>
      <p:sp>
        <p:nvSpPr>
          <p:cNvPr id="6" name="Text Placeholder 7">
            <a:extLst>
              <a:ext uri="{FF2B5EF4-FFF2-40B4-BE49-F238E27FC236}">
                <a16:creationId xmlns:a16="http://schemas.microsoft.com/office/drawing/2014/main" id="{05146B35-06FD-A8FD-E338-D10906D364FB}"/>
              </a:ext>
            </a:extLst>
          </p:cNvPr>
          <p:cNvSpPr>
            <a:spLocks noGrp="1"/>
          </p:cNvSpPr>
          <p:nvPr>
            <p:ph type="body" sz="quarter" idx="11" hasCustomPrompt="1"/>
          </p:nvPr>
        </p:nvSpPr>
        <p:spPr>
          <a:xfrm>
            <a:off x="744536" y="2888517"/>
            <a:ext cx="10125000" cy="792514"/>
          </a:xfrm>
        </p:spPr>
        <p:txBody>
          <a:bodyPr>
            <a:noAutofit/>
          </a:bodyPr>
          <a:lstStyle>
            <a:lvl1pPr marL="0" indent="0">
              <a:buNone/>
              <a:defRPr sz="3200" b="0"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01.01.2022 | Subheading</a:t>
            </a:r>
          </a:p>
        </p:txBody>
      </p:sp>
      <p:cxnSp>
        <p:nvCxnSpPr>
          <p:cNvPr id="7" name="Straight Connector 6">
            <a:extLst>
              <a:ext uri="{FF2B5EF4-FFF2-40B4-BE49-F238E27FC236}">
                <a16:creationId xmlns:a16="http://schemas.microsoft.com/office/drawing/2014/main" id="{6D3E9FDB-C7BC-206A-338C-2D4854DAEFD7}"/>
              </a:ext>
            </a:extLst>
          </p:cNvPr>
          <p:cNvCxnSpPr>
            <a:cxnSpLocks/>
          </p:cNvCxnSpPr>
          <p:nvPr userDrawn="1"/>
        </p:nvCxnSpPr>
        <p:spPr>
          <a:xfrm>
            <a:off x="763541" y="2649776"/>
            <a:ext cx="153706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907E5C50-CD59-0331-AF24-32B1A2240FAC}"/>
              </a:ext>
            </a:extLst>
          </p:cNvPr>
          <p:cNvSpPr>
            <a:spLocks noChangeArrowheads="1"/>
          </p:cNvSpPr>
          <p:nvPr userDrawn="1"/>
        </p:nvSpPr>
        <p:spPr bwMode="auto">
          <a:xfrm>
            <a:off x="6655982" y="9963834"/>
            <a:ext cx="361336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bg1"/>
                </a:solidFill>
                <a:effectLst/>
                <a:latin typeface="Arial" panose="020B0604020202020204" pitchFamily="34" charset="0"/>
              </a:rPr>
              <a:t>This work is licensed under </a:t>
            </a:r>
            <a:r>
              <a:rPr kumimoji="0" lang="en-US" altLang="en-US" sz="1200" b="0" i="0" u="none" strike="noStrike" cap="none" normalizeH="0" baseline="0" dirty="0">
                <a:ln>
                  <a:noFill/>
                </a:ln>
                <a:solidFill>
                  <a:schemeClr val="bg1"/>
                </a:solidFill>
                <a:effectLst/>
                <a:latin typeface="Arial" panose="020B0604020202020204" pitchFamily="34" charset="0"/>
                <a:hlinkClick r:id="rId3">
                  <a:extLst>
                    <a:ext uri="{A12FA001-AC4F-418D-AE19-62706E023703}">
                      <ahyp:hlinkClr xmlns:ahyp="http://schemas.microsoft.com/office/drawing/2018/hyperlinkcolor" val="tx"/>
                    </a:ext>
                  </a:extLst>
                </a:hlinkClick>
              </a:rPr>
              <a:t>CC BY-NC-SA 4.0  </a:t>
            </a:r>
            <a:r>
              <a:rPr kumimoji="0" lang="en-US" altLang="en-US" sz="1200" b="0" i="0" u="none" strike="noStrike" cap="none" normalizeH="0" baseline="0" dirty="0">
                <a:ln>
                  <a:noFill/>
                </a:ln>
                <a:solidFill>
                  <a:schemeClr val="bg1"/>
                </a:solidFill>
                <a:effectLst/>
                <a:latin typeface="Arial" panose="020B0604020202020204" pitchFamily="34" charset="0"/>
              </a:rPr>
              <a:t>     </a:t>
            </a:r>
          </a:p>
        </p:txBody>
      </p:sp>
    </p:spTree>
    <p:extLst>
      <p:ext uri="{BB962C8B-B14F-4D97-AF65-F5344CB8AC3E}">
        <p14:creationId xmlns:p14="http://schemas.microsoft.com/office/powerpoint/2010/main" val="2114224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ic - Black Slant">
    <p:spTree>
      <p:nvGrpSpPr>
        <p:cNvPr id="1" name=""/>
        <p:cNvGrpSpPr/>
        <p:nvPr/>
      </p:nvGrpSpPr>
      <p:grpSpPr>
        <a:xfrm>
          <a:off x="0" y="0"/>
          <a:ext cx="0" cy="0"/>
          <a:chOff x="0" y="0"/>
          <a:chExt cx="0" cy="0"/>
        </a:xfrm>
      </p:grpSpPr>
      <p:pic>
        <p:nvPicPr>
          <p:cNvPr id="3" name="Picture 2" descr="Shape, background pattern&#10;&#10;Description automatically generated">
            <a:extLst>
              <a:ext uri="{FF2B5EF4-FFF2-40B4-BE49-F238E27FC236}">
                <a16:creationId xmlns:a16="http://schemas.microsoft.com/office/drawing/2014/main" id="{E296671D-9C86-9ED7-31B5-C30A47567B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8019000" cy="10287000"/>
          </a:xfrm>
          <a:prstGeom prst="rect">
            <a:avLst/>
          </a:prstGeom>
        </p:spPr>
      </p:pic>
      <p:sp>
        <p:nvSpPr>
          <p:cNvPr id="2" name="Text Placeholder 2">
            <a:extLst>
              <a:ext uri="{FF2B5EF4-FFF2-40B4-BE49-F238E27FC236}">
                <a16:creationId xmlns:a16="http://schemas.microsoft.com/office/drawing/2014/main" id="{6C042EF2-E476-E7F5-665E-861352243961}"/>
              </a:ext>
            </a:extLst>
          </p:cNvPr>
          <p:cNvSpPr>
            <a:spLocks noGrp="1"/>
          </p:cNvSpPr>
          <p:nvPr>
            <p:ph type="body" idx="1" hasCustomPrompt="1"/>
          </p:nvPr>
        </p:nvSpPr>
        <p:spPr>
          <a:xfrm>
            <a:off x="691036" y="1037316"/>
            <a:ext cx="5874356" cy="8188612"/>
          </a:xfrm>
          <a:custGeom>
            <a:avLst/>
            <a:gdLst>
              <a:gd name="connsiteX0" fmla="*/ 0 w 5874356"/>
              <a:gd name="connsiteY0" fmla="*/ 0 h 8151290"/>
              <a:gd name="connsiteX1" fmla="*/ 5874356 w 5874356"/>
              <a:gd name="connsiteY1" fmla="*/ 0 h 8151290"/>
              <a:gd name="connsiteX2" fmla="*/ 5874356 w 5874356"/>
              <a:gd name="connsiteY2" fmla="*/ 8151290 h 8151290"/>
              <a:gd name="connsiteX3" fmla="*/ 0 w 5874356"/>
              <a:gd name="connsiteY3" fmla="*/ 8151290 h 8151290"/>
              <a:gd name="connsiteX4" fmla="*/ 0 w 5874356"/>
              <a:gd name="connsiteY4" fmla="*/ 0 h 8151290"/>
              <a:gd name="connsiteX0" fmla="*/ 0 w 5874356"/>
              <a:gd name="connsiteY0" fmla="*/ 0 h 8169951"/>
              <a:gd name="connsiteX1" fmla="*/ 5874356 w 5874356"/>
              <a:gd name="connsiteY1" fmla="*/ 0 h 8169951"/>
              <a:gd name="connsiteX2" fmla="*/ 2683287 w 5874356"/>
              <a:gd name="connsiteY2" fmla="*/ 8169951 h 8169951"/>
              <a:gd name="connsiteX3" fmla="*/ 0 w 5874356"/>
              <a:gd name="connsiteY3" fmla="*/ 8151290 h 8169951"/>
              <a:gd name="connsiteX4" fmla="*/ 0 w 5874356"/>
              <a:gd name="connsiteY4" fmla="*/ 0 h 8169951"/>
              <a:gd name="connsiteX0" fmla="*/ 0 w 5874356"/>
              <a:gd name="connsiteY0" fmla="*/ 0 h 8188612"/>
              <a:gd name="connsiteX1" fmla="*/ 5874356 w 5874356"/>
              <a:gd name="connsiteY1" fmla="*/ 0 h 8188612"/>
              <a:gd name="connsiteX2" fmla="*/ 2533997 w 5874356"/>
              <a:gd name="connsiteY2" fmla="*/ 8188612 h 8188612"/>
              <a:gd name="connsiteX3" fmla="*/ 0 w 5874356"/>
              <a:gd name="connsiteY3" fmla="*/ 8151290 h 8188612"/>
              <a:gd name="connsiteX4" fmla="*/ 0 w 5874356"/>
              <a:gd name="connsiteY4" fmla="*/ 0 h 8188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4356" h="8188612">
                <a:moveTo>
                  <a:pt x="0" y="0"/>
                </a:moveTo>
                <a:lnTo>
                  <a:pt x="5874356" y="0"/>
                </a:lnTo>
                <a:lnTo>
                  <a:pt x="2533997" y="8188612"/>
                </a:lnTo>
                <a:lnTo>
                  <a:pt x="0" y="8151290"/>
                </a:lnTo>
                <a:lnTo>
                  <a:pt x="0" y="0"/>
                </a:lnTo>
                <a:close/>
              </a:path>
            </a:pathLst>
          </a:custGeom>
        </p:spPr>
        <p:txBody>
          <a:bodyPr anchor="t" anchorCtr="0"/>
          <a:lstStyle>
            <a:lvl1pPr marL="0" indent="0" algn="r">
              <a:buNone/>
              <a:defRPr sz="6600" b="1" i="0">
                <a:solidFill>
                  <a:srgbClr val="F9FAFC"/>
                </a:solidFill>
                <a:latin typeface="Poppins SemiBold" pitchFamily="2" charset="77"/>
                <a:ea typeface="Tahoma" panose="020B0604030504040204" pitchFamily="34" charset="0"/>
                <a:cs typeface="Poppins SemiBold" pitchFamily="2" charset="77"/>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Topic</a:t>
            </a:r>
          </a:p>
        </p:txBody>
      </p:sp>
      <p:sp>
        <p:nvSpPr>
          <p:cNvPr id="4" name="Text Placeholder 14">
            <a:extLst>
              <a:ext uri="{FF2B5EF4-FFF2-40B4-BE49-F238E27FC236}">
                <a16:creationId xmlns:a16="http://schemas.microsoft.com/office/drawing/2014/main" id="{C6211D9F-8280-34A6-DD66-5C26CC4D5570}"/>
              </a:ext>
            </a:extLst>
          </p:cNvPr>
          <p:cNvSpPr>
            <a:spLocks noGrp="1"/>
          </p:cNvSpPr>
          <p:nvPr>
            <p:ph type="body" sz="quarter" idx="13"/>
          </p:nvPr>
        </p:nvSpPr>
        <p:spPr>
          <a:xfrm>
            <a:off x="7878219" y="1037315"/>
            <a:ext cx="9500015" cy="8151290"/>
          </a:xfrm>
          <a:prstGeom prst="rect">
            <a:avLst/>
          </a:prstGeom>
        </p:spPr>
        <p:txBody>
          <a:bodyPr/>
          <a:lstStyle>
            <a:lvl1pPr marL="571500" indent="-571500">
              <a:buClr>
                <a:srgbClr val="E7ECF7"/>
              </a:buClr>
              <a:buSzPct val="80000"/>
              <a:buFontTx/>
              <a:buBlip>
                <a:blip r:embed="rId3"/>
              </a:buBlip>
              <a:tabLst/>
              <a:defRPr sz="4350" b="0" i="0">
                <a:solidFill>
                  <a:srgbClr val="26283B"/>
                </a:solidFill>
                <a:latin typeface="Poppins" pitchFamily="2" charset="77"/>
                <a:ea typeface="Tahoma" panose="020B0604030504040204" pitchFamily="34" charset="0"/>
                <a:cs typeface="Poppins" pitchFamily="2" charset="77"/>
              </a:defRPr>
            </a:lvl1pPr>
            <a:lvl2pPr marL="1143000" indent="-457200">
              <a:buClr>
                <a:srgbClr val="E7ECF7"/>
              </a:buClr>
              <a:buFontTx/>
              <a:buBlip>
                <a:blip r:embed="rId3"/>
              </a:buBlip>
              <a:defRPr sz="3150" b="1" i="0">
                <a:solidFill>
                  <a:srgbClr val="26283B"/>
                </a:solidFill>
                <a:latin typeface="Harmonia Sans Pro Cyr" panose="020B0502030402020204" pitchFamily="34" charset="77"/>
              </a:defRPr>
            </a:lvl2pPr>
            <a:lvl3pPr marL="1327150" indent="-342900">
              <a:buClr>
                <a:srgbClr val="E7ECF7"/>
              </a:buClr>
              <a:buFontTx/>
              <a:buBlip>
                <a:blip r:embed="rId3"/>
              </a:buBlip>
              <a:tabLst/>
              <a:defRPr>
                <a:solidFill>
                  <a:srgbClr val="26283B"/>
                </a:solidFill>
                <a:latin typeface="Harmonia Sans Pro Cyr" panose="020B0502030402020204" pitchFamily="34" charset="77"/>
              </a:defRPr>
            </a:lvl3pPr>
            <a:lvl4pPr marL="1371600" indent="0">
              <a:buClr>
                <a:srgbClr val="6700BE"/>
              </a:buClr>
              <a:buFont typeface="Apple Symbols" panose="02000000000000000000" pitchFamily="2" charset="-79"/>
              <a:buNone/>
              <a:defRPr>
                <a:solidFill>
                  <a:schemeClr val="bg1"/>
                </a:solidFill>
                <a:latin typeface="Harmonia Sans Pro Cyr" panose="020B0502030402020204" pitchFamily="34" charset="77"/>
              </a:defRPr>
            </a:lvl4pPr>
            <a:lvl5pPr marL="2057400" indent="-228600">
              <a:buClr>
                <a:srgbClr val="6700BE"/>
              </a:buClr>
              <a:buFont typeface="Apple Symbols" panose="02000000000000000000" pitchFamily="2" charset="-79"/>
              <a:buChar char="⬢"/>
              <a:defRPr>
                <a:solidFill>
                  <a:schemeClr val="bg1"/>
                </a:solidFill>
                <a:latin typeface="Harmonia Sans Pro Cyr" panose="020B0502030402020204" pitchFamily="34" charset="77"/>
              </a:defRPr>
            </a:lvl5pPr>
          </a:lstStyle>
          <a:p>
            <a:pPr lvl="0"/>
            <a:r>
              <a:rPr lang="en-US"/>
              <a:t>Click to edit Master text styles</a:t>
            </a:r>
          </a:p>
        </p:txBody>
      </p:sp>
      <p:grpSp>
        <p:nvGrpSpPr>
          <p:cNvPr id="5" name="Group 4">
            <a:extLst>
              <a:ext uri="{FF2B5EF4-FFF2-40B4-BE49-F238E27FC236}">
                <a16:creationId xmlns:a16="http://schemas.microsoft.com/office/drawing/2014/main" id="{88984886-2A53-1D69-8A91-11341AF07323}"/>
              </a:ext>
            </a:extLst>
          </p:cNvPr>
          <p:cNvGrpSpPr/>
          <p:nvPr userDrawn="1"/>
        </p:nvGrpSpPr>
        <p:grpSpPr>
          <a:xfrm>
            <a:off x="691036" y="0"/>
            <a:ext cx="2130816" cy="1614085"/>
            <a:chOff x="461570" y="7495032"/>
            <a:chExt cx="3685785" cy="2791968"/>
          </a:xfrm>
        </p:grpSpPr>
        <p:sp>
          <p:nvSpPr>
            <p:cNvPr id="6" name="Parallelogram 5">
              <a:extLst>
                <a:ext uri="{FF2B5EF4-FFF2-40B4-BE49-F238E27FC236}">
                  <a16:creationId xmlns:a16="http://schemas.microsoft.com/office/drawing/2014/main" id="{662C247C-AC32-766C-1705-B9864B9B3F10}"/>
                </a:ext>
              </a:extLst>
            </p:cNvPr>
            <p:cNvSpPr/>
            <p:nvPr userDrawn="1"/>
          </p:nvSpPr>
          <p:spPr>
            <a:xfrm>
              <a:off x="461570" y="7495032"/>
              <a:ext cx="2247243" cy="2791968"/>
            </a:xfrm>
            <a:prstGeom prst="parallelogram">
              <a:avLst>
                <a:gd name="adj" fmla="val 656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a:extLst>
                <a:ext uri="{FF2B5EF4-FFF2-40B4-BE49-F238E27FC236}">
                  <a16:creationId xmlns:a16="http://schemas.microsoft.com/office/drawing/2014/main" id="{32A4561E-287B-1826-1631-8590A2A48DF7}"/>
                </a:ext>
              </a:extLst>
            </p:cNvPr>
            <p:cNvSpPr/>
            <p:nvPr userDrawn="1"/>
          </p:nvSpPr>
          <p:spPr>
            <a:xfrm>
              <a:off x="1900112" y="7495032"/>
              <a:ext cx="2247243" cy="2791968"/>
            </a:xfrm>
            <a:prstGeom prst="parallelogram">
              <a:avLst>
                <a:gd name="adj" fmla="val 656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Slide Number Placeholder 5">
            <a:extLst>
              <a:ext uri="{FF2B5EF4-FFF2-40B4-BE49-F238E27FC236}">
                <a16:creationId xmlns:a16="http://schemas.microsoft.com/office/drawing/2014/main" id="{807B099B-310E-47C1-A2D2-6D6E154A8A82}"/>
              </a:ext>
            </a:extLst>
          </p:cNvPr>
          <p:cNvSpPr>
            <a:spLocks noGrp="1"/>
          </p:cNvSpPr>
          <p:nvPr>
            <p:ph type="sldNum" sz="quarter" idx="4"/>
          </p:nvPr>
        </p:nvSpPr>
        <p:spPr>
          <a:xfrm>
            <a:off x="15898678" y="9616697"/>
            <a:ext cx="2133600" cy="365125"/>
          </a:xfrm>
          <a:prstGeom prst="rect">
            <a:avLst/>
          </a:prstGeom>
        </p:spPr>
        <p:txBody>
          <a:bodyPr vert="horz" lIns="91440" tIns="45720" rIns="91440" bIns="45720" rtlCol="0" anchor="ctr"/>
          <a:lstStyle>
            <a:lvl1pPr algn="r">
              <a:defRPr sz="1200">
                <a:solidFill>
                  <a:schemeClr val="tx1"/>
                </a:solidFill>
                <a:latin typeface="Poppins" pitchFamily="2" charset="77"/>
                <a:cs typeface="Poppins" pitchFamily="2" charset="77"/>
              </a:defRPr>
            </a:lvl1pPr>
          </a:lstStyle>
          <a:p>
            <a:fld id="{B6F15528-21DE-4FAA-801E-634DDDAF4B2B}" type="slidenum">
              <a:rPr lang="en-US" smtClean="0"/>
              <a:pPr/>
              <a:t>‹#›</a:t>
            </a:fld>
            <a:endParaRPr lang="en-US"/>
          </a:p>
        </p:txBody>
      </p:sp>
      <p:sp>
        <p:nvSpPr>
          <p:cNvPr id="8" name="Rectangle 7">
            <a:extLst>
              <a:ext uri="{FF2B5EF4-FFF2-40B4-BE49-F238E27FC236}">
                <a16:creationId xmlns:a16="http://schemas.microsoft.com/office/drawing/2014/main" id="{3A6D5342-1B9D-75B5-CCB6-27B5526F37B1}"/>
              </a:ext>
            </a:extLst>
          </p:cNvPr>
          <p:cNvSpPr>
            <a:spLocks noChangeArrowheads="1"/>
          </p:cNvSpPr>
          <p:nvPr userDrawn="1"/>
        </p:nvSpPr>
        <p:spPr bwMode="auto">
          <a:xfrm>
            <a:off x="6655982" y="9963834"/>
            <a:ext cx="361336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This work is licensed under </a:t>
            </a:r>
            <a:r>
              <a:rPr kumimoji="0" lang="en-US" altLang="en-US" sz="1200" b="0" i="0" u="none" strike="noStrike" cap="none" normalizeH="0" baseline="0" dirty="0">
                <a:ln>
                  <a:noFill/>
                </a:ln>
                <a:solidFill>
                  <a:schemeClr val="tx1"/>
                </a:solidFill>
                <a:effectLst/>
                <a:latin typeface="Arial" panose="020B0604020202020204" pitchFamily="34" charset="0"/>
                <a:hlinkClick r:id="rId4"/>
              </a:rPr>
              <a:t>CC BY-NC-SA 4.0  </a:t>
            </a:r>
            <a:r>
              <a:rPr kumimoji="0" lang="en-US" altLang="en-US" sz="12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838740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pic - Bla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6E25956-F70C-E14D-88CA-0A686CFBF93F}"/>
              </a:ext>
            </a:extLst>
          </p:cNvPr>
          <p:cNvSpPr/>
          <p:nvPr userDrawn="1"/>
        </p:nvSpPr>
        <p:spPr>
          <a:xfrm>
            <a:off x="5057120" y="0"/>
            <a:ext cx="13230879" cy="10287000"/>
          </a:xfrm>
          <a:prstGeom prst="rect">
            <a:avLst/>
          </a:prstGeom>
          <a:solidFill>
            <a:srgbClr val="F9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Clr>
                <a:srgbClr val="E7ECF7"/>
              </a:buClr>
              <a:buFont typeface="Apple Symbols" panose="02000000000000000000" pitchFamily="2" charset="-79"/>
              <a:buChar char="⬢"/>
            </a:pPr>
            <a:endParaRPr lang="en-US" sz="2700">
              <a:solidFill>
                <a:srgbClr val="6700BE"/>
              </a:solidFill>
            </a:endParaRPr>
          </a:p>
        </p:txBody>
      </p:sp>
      <p:sp>
        <p:nvSpPr>
          <p:cNvPr id="5" name="Rectangle 4">
            <a:extLst>
              <a:ext uri="{FF2B5EF4-FFF2-40B4-BE49-F238E27FC236}">
                <a16:creationId xmlns:a16="http://schemas.microsoft.com/office/drawing/2014/main" id="{CFEEF246-8D19-9D67-234F-18CB6856CE9F}"/>
              </a:ext>
            </a:extLst>
          </p:cNvPr>
          <p:cNvSpPr/>
          <p:nvPr userDrawn="1"/>
        </p:nvSpPr>
        <p:spPr>
          <a:xfrm>
            <a:off x="0" y="0"/>
            <a:ext cx="7187183" cy="10287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Clr>
                <a:srgbClr val="E7ECF7"/>
              </a:buClr>
              <a:buFont typeface="Apple Symbols" panose="02000000000000000000" pitchFamily="2" charset="-79"/>
              <a:buChar char="⬢"/>
            </a:pPr>
            <a:endParaRPr lang="en-US" sz="2700">
              <a:solidFill>
                <a:srgbClr val="6700BE"/>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 Placeholder 2">
            <a:extLst>
              <a:ext uri="{FF2B5EF4-FFF2-40B4-BE49-F238E27FC236}">
                <a16:creationId xmlns:a16="http://schemas.microsoft.com/office/drawing/2014/main" id="{FB84C2A6-5EC1-3E4A-BBD0-5940F2D07005}"/>
              </a:ext>
            </a:extLst>
          </p:cNvPr>
          <p:cNvSpPr>
            <a:spLocks noGrp="1"/>
          </p:cNvSpPr>
          <p:nvPr>
            <p:ph type="body" idx="1" hasCustomPrompt="1"/>
          </p:nvPr>
        </p:nvSpPr>
        <p:spPr>
          <a:xfrm>
            <a:off x="691036" y="1037315"/>
            <a:ext cx="5874356" cy="8151290"/>
          </a:xfrm>
          <a:prstGeom prst="rect">
            <a:avLst/>
          </a:prstGeom>
        </p:spPr>
        <p:txBody>
          <a:bodyPr anchor="t" anchorCtr="0"/>
          <a:lstStyle>
            <a:lvl1pPr marL="0" indent="0" algn="r">
              <a:buNone/>
              <a:defRPr sz="6600" b="1" i="0">
                <a:solidFill>
                  <a:srgbClr val="F9FAFC"/>
                </a:solidFill>
                <a:latin typeface="Poppins SemiBold" pitchFamily="2" charset="77"/>
                <a:ea typeface="Tahoma" panose="020B0604030504040204" pitchFamily="34" charset="0"/>
                <a:cs typeface="Poppins SemiBold" pitchFamily="2" charset="77"/>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Topic</a:t>
            </a:r>
          </a:p>
        </p:txBody>
      </p:sp>
      <p:sp>
        <p:nvSpPr>
          <p:cNvPr id="15" name="Text Placeholder 14">
            <a:extLst>
              <a:ext uri="{FF2B5EF4-FFF2-40B4-BE49-F238E27FC236}">
                <a16:creationId xmlns:a16="http://schemas.microsoft.com/office/drawing/2014/main" id="{EE6D501A-7A55-AB43-A479-82D1181D35AB}"/>
              </a:ext>
            </a:extLst>
          </p:cNvPr>
          <p:cNvSpPr>
            <a:spLocks noGrp="1"/>
          </p:cNvSpPr>
          <p:nvPr>
            <p:ph type="body" sz="quarter" idx="13"/>
          </p:nvPr>
        </p:nvSpPr>
        <p:spPr>
          <a:xfrm>
            <a:off x="7878219" y="1037315"/>
            <a:ext cx="9500015" cy="8151290"/>
          </a:xfrm>
          <a:prstGeom prst="rect">
            <a:avLst/>
          </a:prstGeom>
        </p:spPr>
        <p:txBody>
          <a:bodyPr/>
          <a:lstStyle>
            <a:lvl1pPr marL="571500" indent="-571500">
              <a:buClr>
                <a:srgbClr val="E7ECF7"/>
              </a:buClr>
              <a:buSzPct val="80000"/>
              <a:buFontTx/>
              <a:buBlip>
                <a:blip r:embed="rId2"/>
              </a:buBlip>
              <a:tabLst/>
              <a:defRPr sz="4350" b="0" i="0">
                <a:solidFill>
                  <a:srgbClr val="26283B"/>
                </a:solidFill>
                <a:latin typeface="Poppins" pitchFamily="2" charset="77"/>
                <a:ea typeface="Tahoma" panose="020B0604030504040204" pitchFamily="34" charset="0"/>
                <a:cs typeface="Poppins" pitchFamily="2" charset="77"/>
              </a:defRPr>
            </a:lvl1pPr>
            <a:lvl2pPr marL="1143000" indent="-457200">
              <a:buClr>
                <a:srgbClr val="E7ECF7"/>
              </a:buClr>
              <a:buFontTx/>
              <a:buBlip>
                <a:blip r:embed="rId2"/>
              </a:buBlip>
              <a:defRPr sz="3150" b="1" i="0">
                <a:solidFill>
                  <a:srgbClr val="26283B"/>
                </a:solidFill>
                <a:latin typeface="Harmonia Sans Pro Cyr" panose="020B0502030402020204" pitchFamily="34" charset="77"/>
              </a:defRPr>
            </a:lvl2pPr>
            <a:lvl3pPr marL="1327150" indent="-342900">
              <a:buClr>
                <a:srgbClr val="E7ECF7"/>
              </a:buClr>
              <a:buFontTx/>
              <a:buBlip>
                <a:blip r:embed="rId2"/>
              </a:buBlip>
              <a:tabLst/>
              <a:defRPr>
                <a:solidFill>
                  <a:srgbClr val="26283B"/>
                </a:solidFill>
                <a:latin typeface="Harmonia Sans Pro Cyr" panose="020B0502030402020204" pitchFamily="34" charset="77"/>
              </a:defRPr>
            </a:lvl3pPr>
            <a:lvl4pPr marL="1371600" indent="0">
              <a:buClr>
                <a:srgbClr val="6700BE"/>
              </a:buClr>
              <a:buFont typeface="Apple Symbols" panose="02000000000000000000" pitchFamily="2" charset="-79"/>
              <a:buNone/>
              <a:defRPr>
                <a:solidFill>
                  <a:schemeClr val="bg1"/>
                </a:solidFill>
                <a:latin typeface="Harmonia Sans Pro Cyr" panose="020B0502030402020204" pitchFamily="34" charset="77"/>
              </a:defRPr>
            </a:lvl4pPr>
            <a:lvl5pPr marL="2057400" indent="-228600">
              <a:buClr>
                <a:srgbClr val="6700BE"/>
              </a:buClr>
              <a:buFont typeface="Apple Symbols" panose="02000000000000000000" pitchFamily="2" charset="-79"/>
              <a:buChar char="⬢"/>
              <a:defRPr>
                <a:solidFill>
                  <a:schemeClr val="bg1"/>
                </a:solidFill>
                <a:latin typeface="Harmonia Sans Pro Cyr" panose="020B0502030402020204" pitchFamily="34" charset="77"/>
              </a:defRPr>
            </a:lvl5pPr>
          </a:lstStyle>
          <a:p>
            <a:pPr lvl="0"/>
            <a:r>
              <a:rPr lang="en-US"/>
              <a:t>Click to edit Master text styles</a:t>
            </a:r>
          </a:p>
        </p:txBody>
      </p:sp>
      <p:grpSp>
        <p:nvGrpSpPr>
          <p:cNvPr id="2" name="Group 1">
            <a:extLst>
              <a:ext uri="{FF2B5EF4-FFF2-40B4-BE49-F238E27FC236}">
                <a16:creationId xmlns:a16="http://schemas.microsoft.com/office/drawing/2014/main" id="{06DA9588-B6F0-B8E3-092D-D5E40F32E851}"/>
              </a:ext>
            </a:extLst>
          </p:cNvPr>
          <p:cNvGrpSpPr/>
          <p:nvPr userDrawn="1"/>
        </p:nvGrpSpPr>
        <p:grpSpPr>
          <a:xfrm>
            <a:off x="691036" y="0"/>
            <a:ext cx="2130816" cy="1614085"/>
            <a:chOff x="461570" y="7495032"/>
            <a:chExt cx="3685785" cy="2791968"/>
          </a:xfrm>
        </p:grpSpPr>
        <p:sp>
          <p:nvSpPr>
            <p:cNvPr id="4" name="Parallelogram 3">
              <a:extLst>
                <a:ext uri="{FF2B5EF4-FFF2-40B4-BE49-F238E27FC236}">
                  <a16:creationId xmlns:a16="http://schemas.microsoft.com/office/drawing/2014/main" id="{A4622F66-4BF1-8B27-A675-70F085FBE8F7}"/>
                </a:ext>
              </a:extLst>
            </p:cNvPr>
            <p:cNvSpPr/>
            <p:nvPr userDrawn="1"/>
          </p:nvSpPr>
          <p:spPr>
            <a:xfrm>
              <a:off x="461570" y="7495032"/>
              <a:ext cx="2247243" cy="2791968"/>
            </a:xfrm>
            <a:prstGeom prst="parallelogram">
              <a:avLst>
                <a:gd name="adj" fmla="val 656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a:extLst>
                <a:ext uri="{FF2B5EF4-FFF2-40B4-BE49-F238E27FC236}">
                  <a16:creationId xmlns:a16="http://schemas.microsoft.com/office/drawing/2014/main" id="{8719FDEB-60B8-B7F1-63B1-62B0E1CFB275}"/>
                </a:ext>
              </a:extLst>
            </p:cNvPr>
            <p:cNvSpPr/>
            <p:nvPr userDrawn="1"/>
          </p:nvSpPr>
          <p:spPr>
            <a:xfrm>
              <a:off x="1900112" y="7495032"/>
              <a:ext cx="2247243" cy="2791968"/>
            </a:xfrm>
            <a:prstGeom prst="parallelogram">
              <a:avLst>
                <a:gd name="adj" fmla="val 656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Slide Number Placeholder 5">
            <a:extLst>
              <a:ext uri="{FF2B5EF4-FFF2-40B4-BE49-F238E27FC236}">
                <a16:creationId xmlns:a16="http://schemas.microsoft.com/office/drawing/2014/main" id="{1CC8A516-8D70-1CF8-C01E-C2DB0109DE3F}"/>
              </a:ext>
            </a:extLst>
          </p:cNvPr>
          <p:cNvSpPr>
            <a:spLocks noGrp="1"/>
          </p:cNvSpPr>
          <p:nvPr>
            <p:ph type="sldNum" sz="quarter" idx="4"/>
          </p:nvPr>
        </p:nvSpPr>
        <p:spPr>
          <a:xfrm>
            <a:off x="15898678" y="9616697"/>
            <a:ext cx="2133600" cy="365125"/>
          </a:xfrm>
          <a:prstGeom prst="rect">
            <a:avLst/>
          </a:prstGeom>
        </p:spPr>
        <p:txBody>
          <a:bodyPr vert="horz" lIns="91440" tIns="45720" rIns="91440" bIns="45720" rtlCol="0" anchor="ctr"/>
          <a:lstStyle>
            <a:lvl1pPr algn="r">
              <a:defRPr sz="1200">
                <a:solidFill>
                  <a:schemeClr val="tx1"/>
                </a:solidFill>
                <a:latin typeface="Poppins" pitchFamily="2" charset="77"/>
                <a:cs typeface="Poppins" pitchFamily="2" charset="77"/>
              </a:defRPr>
            </a:lvl1pPr>
          </a:lstStyle>
          <a:p>
            <a:fld id="{B6F15528-21DE-4FAA-801E-634DDDAF4B2B}" type="slidenum">
              <a:rPr lang="en-US" smtClean="0"/>
              <a:pPr/>
              <a:t>‹#›</a:t>
            </a:fld>
            <a:endParaRPr lang="en-US"/>
          </a:p>
        </p:txBody>
      </p:sp>
      <p:sp>
        <p:nvSpPr>
          <p:cNvPr id="7" name="Rectangle 6">
            <a:extLst>
              <a:ext uri="{FF2B5EF4-FFF2-40B4-BE49-F238E27FC236}">
                <a16:creationId xmlns:a16="http://schemas.microsoft.com/office/drawing/2014/main" id="{30065AEB-09B5-9FD4-5259-AE1840EAC51E}"/>
              </a:ext>
            </a:extLst>
          </p:cNvPr>
          <p:cNvSpPr>
            <a:spLocks noChangeArrowheads="1"/>
          </p:cNvSpPr>
          <p:nvPr userDrawn="1"/>
        </p:nvSpPr>
        <p:spPr bwMode="auto">
          <a:xfrm>
            <a:off x="6655982" y="9963834"/>
            <a:ext cx="361336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This work is licensed under </a:t>
            </a:r>
            <a:r>
              <a:rPr kumimoji="0" lang="en-US" altLang="en-US" sz="1200" b="0" i="0" u="none" strike="noStrike" cap="none" normalizeH="0" baseline="0" dirty="0">
                <a:ln>
                  <a:noFill/>
                </a:ln>
                <a:solidFill>
                  <a:schemeClr val="tx1"/>
                </a:solidFill>
                <a:effectLst/>
                <a:latin typeface="Arial" panose="020B0604020202020204" pitchFamily="34" charset="0"/>
                <a:hlinkClick r:id="rId3"/>
              </a:rPr>
              <a:t>CC BY-NC-SA 4.0  </a:t>
            </a:r>
            <a:r>
              <a:rPr kumimoji="0" lang="en-US" altLang="en-US" sz="12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2336067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ong text/small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F0E1270-2A0C-BB43-823C-6653EAF27D9C}"/>
              </a:ext>
            </a:extLst>
          </p:cNvPr>
          <p:cNvSpPr>
            <a:spLocks noGrp="1"/>
          </p:cNvSpPr>
          <p:nvPr>
            <p:ph type="pic" sz="quarter" idx="10"/>
          </p:nvPr>
        </p:nvSpPr>
        <p:spPr>
          <a:xfrm>
            <a:off x="11056561" y="0"/>
            <a:ext cx="7231439" cy="10287000"/>
          </a:xfrm>
          <a:prstGeom prst="rect">
            <a:avLst/>
          </a:prstGeom>
          <a:solidFill>
            <a:schemeClr val="bg1">
              <a:lumMod val="75000"/>
            </a:schemeClr>
          </a:solidFill>
        </p:spPr>
        <p:txBody>
          <a:bodyPr/>
          <a:lstStyle/>
          <a:p>
            <a:endParaRPr lang="en-US"/>
          </a:p>
        </p:txBody>
      </p:sp>
      <p:sp>
        <p:nvSpPr>
          <p:cNvPr id="3" name="Text Placeholder 2">
            <a:extLst>
              <a:ext uri="{FF2B5EF4-FFF2-40B4-BE49-F238E27FC236}">
                <a16:creationId xmlns:a16="http://schemas.microsoft.com/office/drawing/2014/main" id="{692C5DC6-AB6A-6342-9BC2-6DFD048A761C}"/>
              </a:ext>
            </a:extLst>
          </p:cNvPr>
          <p:cNvSpPr>
            <a:spLocks noGrp="1"/>
          </p:cNvSpPr>
          <p:nvPr>
            <p:ph type="body" sz="quarter" idx="12"/>
          </p:nvPr>
        </p:nvSpPr>
        <p:spPr>
          <a:xfrm>
            <a:off x="1256900" y="2251084"/>
            <a:ext cx="8804990" cy="4847732"/>
          </a:xfrm>
          <a:prstGeom prst="rect">
            <a:avLst/>
          </a:prstGeom>
        </p:spPr>
        <p:txBody>
          <a:bodyPr/>
          <a:lstStyle>
            <a:lvl1pPr marL="0" indent="0">
              <a:buNone/>
              <a:defRPr sz="4800" b="1" i="0">
                <a:solidFill>
                  <a:srgbClr val="6700BE"/>
                </a:solidFill>
                <a:latin typeface="Encode Sans SemiBold" panose="02000000000000000000" pitchFamily="2" charset="77"/>
              </a:defRPr>
            </a:lvl1pPr>
            <a:lvl2pPr marL="1028700" indent="-342900">
              <a:buClr>
                <a:srgbClr val="E38009"/>
              </a:buClr>
              <a:buSzPct val="80000"/>
              <a:buFont typeface="Wingdings" pitchFamily="2" charset="2"/>
              <a:buChar char="§"/>
              <a:defRPr b="1" i="0">
                <a:solidFill>
                  <a:srgbClr val="686868"/>
                </a:solidFill>
                <a:latin typeface="Encode Sans SemiBold" panose="02000000000000000000" pitchFamily="2" charset="77"/>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4A5915BB-2B10-0B26-D908-7ED1DDF31B88}"/>
              </a:ext>
            </a:extLst>
          </p:cNvPr>
          <p:cNvSpPr>
            <a:spLocks noChangeArrowheads="1"/>
          </p:cNvSpPr>
          <p:nvPr userDrawn="1"/>
        </p:nvSpPr>
        <p:spPr bwMode="auto">
          <a:xfrm>
            <a:off x="6655982" y="9963834"/>
            <a:ext cx="361336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This work is licensed under </a:t>
            </a:r>
            <a:r>
              <a:rPr kumimoji="0" lang="en-US" altLang="en-US" sz="1200" b="0" i="0" u="none" strike="noStrike" cap="none" normalizeH="0" baseline="0" dirty="0">
                <a:ln>
                  <a:noFill/>
                </a:ln>
                <a:solidFill>
                  <a:schemeClr val="tx1"/>
                </a:solidFill>
                <a:effectLst/>
                <a:latin typeface="Arial" panose="020B0604020202020204" pitchFamily="34" charset="0"/>
                <a:hlinkClick r:id="rId2"/>
              </a:rPr>
              <a:t>CC BY-NC-SA 4.0  </a:t>
            </a:r>
            <a:r>
              <a:rPr kumimoji="0" lang="en-US" altLang="en-US" sz="12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1130118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Break - purple">
    <p:bg>
      <p:bgPr>
        <a:solidFill>
          <a:srgbClr val="6700BE"/>
        </a:solidFill>
        <a:effectLst/>
      </p:bgPr>
    </p:bg>
    <p:spTree>
      <p:nvGrpSpPr>
        <p:cNvPr id="1" name=""/>
        <p:cNvGrpSpPr/>
        <p:nvPr/>
      </p:nvGrpSpPr>
      <p:grpSpPr>
        <a:xfrm>
          <a:off x="0" y="0"/>
          <a:ext cx="0" cy="0"/>
          <a:chOff x="0" y="0"/>
          <a:chExt cx="0" cy="0"/>
        </a:xfrm>
      </p:grpSpPr>
      <p:pic>
        <p:nvPicPr>
          <p:cNvPr id="4" name="Picture 3" descr="A picture containing fish&#10;&#10;Description automatically generated">
            <a:extLst>
              <a:ext uri="{FF2B5EF4-FFF2-40B4-BE49-F238E27FC236}">
                <a16:creationId xmlns:a16="http://schemas.microsoft.com/office/drawing/2014/main" id="{98BF4CDF-469E-0749-F2B5-278A4EBEB2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3922"/>
            <a:ext cx="18288000" cy="10270901"/>
          </a:xfrm>
          <a:prstGeom prst="rect">
            <a:avLst/>
          </a:prstGeom>
        </p:spPr>
      </p:pic>
      <p:sp>
        <p:nvSpPr>
          <p:cNvPr id="24" name="Title 23">
            <a:extLst>
              <a:ext uri="{FF2B5EF4-FFF2-40B4-BE49-F238E27FC236}">
                <a16:creationId xmlns:a16="http://schemas.microsoft.com/office/drawing/2014/main" id="{A2B04BB4-50DA-A74A-B899-0A1128D4EF09}"/>
              </a:ext>
            </a:extLst>
          </p:cNvPr>
          <p:cNvSpPr>
            <a:spLocks noGrp="1"/>
          </p:cNvSpPr>
          <p:nvPr>
            <p:ph type="title" hasCustomPrompt="1"/>
          </p:nvPr>
        </p:nvSpPr>
        <p:spPr>
          <a:xfrm>
            <a:off x="0" y="4149327"/>
            <a:ext cx="18288000" cy="1988345"/>
          </a:xfrm>
          <a:prstGeom prst="rect">
            <a:avLst/>
          </a:prstGeom>
        </p:spPr>
        <p:txBody>
          <a:bodyPr>
            <a:normAutofit/>
          </a:bodyPr>
          <a:lstStyle>
            <a:lvl1pPr algn="ctr">
              <a:defRPr sz="8800" b="0" i="0">
                <a:solidFill>
                  <a:schemeClr val="bg1"/>
                </a:solidFill>
                <a:latin typeface="Poppins SemiBold" pitchFamily="2" charset="77"/>
                <a:ea typeface="Tahoma" panose="020B0604030504040204" pitchFamily="34" charset="0"/>
                <a:cs typeface="Poppins SemiBold" pitchFamily="2" charset="77"/>
              </a:defRPr>
            </a:lvl1pPr>
          </a:lstStyle>
          <a:p>
            <a:r>
              <a:rPr lang="en-US"/>
              <a:t>Section break</a:t>
            </a:r>
          </a:p>
        </p:txBody>
      </p:sp>
      <p:sp>
        <p:nvSpPr>
          <p:cNvPr id="2" name="Slide Number Placeholder 5">
            <a:extLst>
              <a:ext uri="{FF2B5EF4-FFF2-40B4-BE49-F238E27FC236}">
                <a16:creationId xmlns:a16="http://schemas.microsoft.com/office/drawing/2014/main" id="{C5330374-1BFE-ADE7-089D-CAA05BC88334}"/>
              </a:ext>
            </a:extLst>
          </p:cNvPr>
          <p:cNvSpPr>
            <a:spLocks noGrp="1"/>
          </p:cNvSpPr>
          <p:nvPr>
            <p:ph type="sldNum" sz="quarter" idx="4"/>
          </p:nvPr>
        </p:nvSpPr>
        <p:spPr>
          <a:xfrm>
            <a:off x="15898678" y="9616697"/>
            <a:ext cx="2133600" cy="365125"/>
          </a:xfrm>
          <a:prstGeom prst="rect">
            <a:avLst/>
          </a:prstGeom>
        </p:spPr>
        <p:txBody>
          <a:bodyPr vert="horz" lIns="91440" tIns="45720" rIns="91440" bIns="45720" rtlCol="0" anchor="ctr"/>
          <a:lstStyle>
            <a:lvl1pPr algn="r">
              <a:defRPr sz="1200">
                <a:solidFill>
                  <a:schemeClr val="bg1"/>
                </a:solidFill>
                <a:latin typeface="Poppins" pitchFamily="2" charset="77"/>
                <a:cs typeface="Poppins" pitchFamily="2" charset="77"/>
              </a:defRPr>
            </a:lvl1pPr>
          </a:lstStyle>
          <a:p>
            <a:fld id="{B6F15528-21DE-4FAA-801E-634DDDAF4B2B}" type="slidenum">
              <a:rPr lang="en-US" smtClean="0"/>
              <a:pPr/>
              <a:t>‹#›</a:t>
            </a:fld>
            <a:endParaRPr lang="en-US"/>
          </a:p>
        </p:txBody>
      </p:sp>
      <p:sp>
        <p:nvSpPr>
          <p:cNvPr id="3" name="Rectangle 2">
            <a:extLst>
              <a:ext uri="{FF2B5EF4-FFF2-40B4-BE49-F238E27FC236}">
                <a16:creationId xmlns:a16="http://schemas.microsoft.com/office/drawing/2014/main" id="{DD52F950-D898-6E1C-65FD-07C2216BF7F8}"/>
              </a:ext>
            </a:extLst>
          </p:cNvPr>
          <p:cNvSpPr>
            <a:spLocks noChangeArrowheads="1"/>
          </p:cNvSpPr>
          <p:nvPr userDrawn="1"/>
        </p:nvSpPr>
        <p:spPr bwMode="auto">
          <a:xfrm>
            <a:off x="6655982" y="9963834"/>
            <a:ext cx="361336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bg1"/>
                </a:solidFill>
                <a:effectLst/>
                <a:latin typeface="Arial" panose="020B0604020202020204" pitchFamily="34" charset="0"/>
              </a:rPr>
              <a:t>This work is licensed under </a:t>
            </a:r>
            <a:r>
              <a:rPr kumimoji="0" lang="en-US" altLang="en-US" sz="1200" b="0" i="0" u="none" strike="noStrike" cap="none" normalizeH="0" baseline="0" dirty="0">
                <a:ln>
                  <a:noFill/>
                </a:ln>
                <a:solidFill>
                  <a:schemeClr val="bg1"/>
                </a:solidFill>
                <a:effectLst/>
                <a:latin typeface="Arial" panose="020B0604020202020204" pitchFamily="34" charset="0"/>
                <a:hlinkClick r:id="rId3">
                  <a:extLst>
                    <a:ext uri="{A12FA001-AC4F-418D-AE19-62706E023703}">
                      <ahyp:hlinkClr xmlns:ahyp="http://schemas.microsoft.com/office/drawing/2018/hyperlinkcolor" val="tx"/>
                    </a:ext>
                  </a:extLst>
                </a:hlinkClick>
              </a:rPr>
              <a:t>CC BY-NC-SA 4.0  </a:t>
            </a:r>
            <a:r>
              <a:rPr kumimoji="0" lang="en-US" altLang="en-US" sz="1200" b="0" i="0" u="none" strike="noStrike" cap="none" normalizeH="0" baseline="0" dirty="0">
                <a:ln>
                  <a:noFill/>
                </a:ln>
                <a:solidFill>
                  <a:schemeClr val="bg1"/>
                </a:solidFill>
                <a:effectLst/>
                <a:latin typeface="Arial" panose="020B0604020202020204" pitchFamily="34" charset="0"/>
              </a:rPr>
              <a:t>     </a:t>
            </a:r>
          </a:p>
        </p:txBody>
      </p:sp>
    </p:spTree>
    <p:extLst>
      <p:ext uri="{BB962C8B-B14F-4D97-AF65-F5344CB8AC3E}">
        <p14:creationId xmlns:p14="http://schemas.microsoft.com/office/powerpoint/2010/main" val="3010499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white">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80F42DA-B2A2-C3AA-906D-6501D62D0A14}"/>
              </a:ext>
            </a:extLst>
          </p:cNvPr>
          <p:cNvSpPr>
            <a:spLocks noGrp="1"/>
          </p:cNvSpPr>
          <p:nvPr>
            <p:ph type="body" sz="quarter" idx="10" hasCustomPrompt="1"/>
          </p:nvPr>
        </p:nvSpPr>
        <p:spPr>
          <a:xfrm>
            <a:off x="722801" y="939181"/>
            <a:ext cx="10125000" cy="1471855"/>
          </a:xfrm>
        </p:spPr>
        <p:txBody>
          <a:bodyPr>
            <a:noAutofit/>
          </a:bodyPr>
          <a:lstStyle>
            <a:lvl1pPr marL="0" indent="0">
              <a:buNone/>
              <a:defRPr sz="9600" b="1" i="0">
                <a:latin typeface="Poppins SemiBold" pitchFamily="2" charset="77"/>
                <a:ea typeface="Tahoma" panose="020B0604030504040204" pitchFamily="34" charset="0"/>
                <a:cs typeface="Poppins SemiBold" pitchFamily="2" charset="77"/>
              </a:defRPr>
            </a:lvl1pPr>
          </a:lstStyle>
          <a:p>
            <a:pPr lvl="0"/>
            <a:r>
              <a:rPr lang="en-US"/>
              <a:t>Title</a:t>
            </a:r>
          </a:p>
        </p:txBody>
      </p:sp>
      <p:sp>
        <p:nvSpPr>
          <p:cNvPr id="9" name="Text Placeholder 7">
            <a:extLst>
              <a:ext uri="{FF2B5EF4-FFF2-40B4-BE49-F238E27FC236}">
                <a16:creationId xmlns:a16="http://schemas.microsoft.com/office/drawing/2014/main" id="{672A7B62-C6EE-C009-A2A7-F889BCCE617B}"/>
              </a:ext>
            </a:extLst>
          </p:cNvPr>
          <p:cNvSpPr>
            <a:spLocks noGrp="1"/>
          </p:cNvSpPr>
          <p:nvPr>
            <p:ph type="body" sz="quarter" idx="11" hasCustomPrompt="1"/>
          </p:nvPr>
        </p:nvSpPr>
        <p:spPr>
          <a:xfrm>
            <a:off x="722801" y="5336175"/>
            <a:ext cx="10125000" cy="792514"/>
          </a:xfrm>
        </p:spPr>
        <p:txBody>
          <a:bodyPr>
            <a:noAutofit/>
          </a:bodyPr>
          <a:lstStyle>
            <a:lvl1pPr marL="0" indent="0">
              <a:buNone/>
              <a:defRPr sz="3200" b="0" i="0">
                <a:latin typeface="Poppins" pitchFamily="2" charset="77"/>
                <a:ea typeface="Tahoma" panose="020B0604030504040204" pitchFamily="34" charset="0"/>
                <a:cs typeface="Poppins" pitchFamily="2" charset="77"/>
              </a:defRPr>
            </a:lvl1pPr>
          </a:lstStyle>
          <a:p>
            <a:pPr lvl="0"/>
            <a:r>
              <a:rPr lang="en-US"/>
              <a:t>01.01.2022 | Subheading</a:t>
            </a:r>
          </a:p>
        </p:txBody>
      </p:sp>
      <p:cxnSp>
        <p:nvCxnSpPr>
          <p:cNvPr id="10" name="Straight Connector 9">
            <a:extLst>
              <a:ext uri="{FF2B5EF4-FFF2-40B4-BE49-F238E27FC236}">
                <a16:creationId xmlns:a16="http://schemas.microsoft.com/office/drawing/2014/main" id="{E912646E-FDEB-77F0-4222-4EAD76FDBD47}"/>
              </a:ext>
            </a:extLst>
          </p:cNvPr>
          <p:cNvCxnSpPr>
            <a:cxnSpLocks/>
          </p:cNvCxnSpPr>
          <p:nvPr userDrawn="1"/>
        </p:nvCxnSpPr>
        <p:spPr>
          <a:xfrm>
            <a:off x="741806" y="5097434"/>
            <a:ext cx="15370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text&#10;&#10;Description automatically generated">
            <a:extLst>
              <a:ext uri="{FF2B5EF4-FFF2-40B4-BE49-F238E27FC236}">
                <a16:creationId xmlns:a16="http://schemas.microsoft.com/office/drawing/2014/main" id="{0109B5B9-4AF9-7C1D-0D5F-AE3CBA63DB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3509" y="8323671"/>
            <a:ext cx="2252219" cy="1344421"/>
          </a:xfrm>
          <a:prstGeom prst="rect">
            <a:avLst/>
          </a:prstGeom>
        </p:spPr>
      </p:pic>
      <p:grpSp>
        <p:nvGrpSpPr>
          <p:cNvPr id="15" name="Group 14">
            <a:extLst>
              <a:ext uri="{FF2B5EF4-FFF2-40B4-BE49-F238E27FC236}">
                <a16:creationId xmlns:a16="http://schemas.microsoft.com/office/drawing/2014/main" id="{0060AE8D-0267-4B7E-F47D-4DBE4DA1FEDD}"/>
              </a:ext>
            </a:extLst>
          </p:cNvPr>
          <p:cNvGrpSpPr/>
          <p:nvPr userDrawn="1"/>
        </p:nvGrpSpPr>
        <p:grpSpPr>
          <a:xfrm>
            <a:off x="8163000" y="0"/>
            <a:ext cx="10103265" cy="10287000"/>
            <a:chOff x="8163000" y="0"/>
            <a:chExt cx="10103265" cy="10287000"/>
          </a:xfrm>
        </p:grpSpPr>
        <p:sp>
          <p:nvSpPr>
            <p:cNvPr id="13" name="Parallelogram 12">
              <a:extLst>
                <a:ext uri="{FF2B5EF4-FFF2-40B4-BE49-F238E27FC236}">
                  <a16:creationId xmlns:a16="http://schemas.microsoft.com/office/drawing/2014/main" id="{1A31BE27-1D57-B2E9-CC44-48792E44CA58}"/>
                </a:ext>
              </a:extLst>
            </p:cNvPr>
            <p:cNvSpPr/>
            <p:nvPr userDrawn="1"/>
          </p:nvSpPr>
          <p:spPr>
            <a:xfrm>
              <a:off x="8163000" y="0"/>
              <a:ext cx="7087886" cy="10287000"/>
            </a:xfrm>
            <a:prstGeom prst="parallelogram">
              <a:avLst>
                <a:gd name="adj" fmla="val 78152"/>
              </a:avLst>
            </a:prstGeom>
            <a:solidFill>
              <a:srgbClr val="670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EA29865C-BD0E-8507-5B16-57C21456E41F}"/>
                </a:ext>
              </a:extLst>
            </p:cNvPr>
            <p:cNvSpPr/>
            <p:nvPr userDrawn="1"/>
          </p:nvSpPr>
          <p:spPr>
            <a:xfrm>
              <a:off x="11178379" y="0"/>
              <a:ext cx="7087886" cy="10287000"/>
            </a:xfrm>
            <a:prstGeom prst="parallelogram">
              <a:avLst>
                <a:gd name="adj" fmla="val 78152"/>
              </a:avLst>
            </a:prstGeom>
            <a:solidFill>
              <a:srgbClr val="670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a:extLst>
              <a:ext uri="{FF2B5EF4-FFF2-40B4-BE49-F238E27FC236}">
                <a16:creationId xmlns:a16="http://schemas.microsoft.com/office/drawing/2014/main" id="{E6793EC3-254F-FC75-D6AE-2F407847DC23}"/>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3" name="Rectangle 1">
            <a:extLst>
              <a:ext uri="{FF2B5EF4-FFF2-40B4-BE49-F238E27FC236}">
                <a16:creationId xmlns:a16="http://schemas.microsoft.com/office/drawing/2014/main" id="{AA6585B4-4579-CEB3-F2F2-A844FFE92DE6}"/>
              </a:ext>
            </a:extLst>
          </p:cNvPr>
          <p:cNvSpPr>
            <a:spLocks noChangeArrowheads="1"/>
          </p:cNvSpPr>
          <p:nvPr userDrawn="1"/>
        </p:nvSpPr>
        <p:spPr bwMode="auto">
          <a:xfrm>
            <a:off x="6655982" y="9963834"/>
            <a:ext cx="361336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This work is licensed under </a:t>
            </a:r>
            <a:r>
              <a:rPr kumimoji="0" lang="en-US" altLang="en-US" sz="1200" b="0" i="0" u="none" strike="noStrike" cap="none" normalizeH="0" baseline="0" dirty="0">
                <a:ln>
                  <a:noFill/>
                </a:ln>
                <a:solidFill>
                  <a:schemeClr val="tx1"/>
                </a:solidFill>
                <a:effectLst/>
                <a:latin typeface="Arial" panose="020B0604020202020204" pitchFamily="34" charset="0"/>
                <a:hlinkClick r:id="rId3"/>
              </a:rPr>
              <a:t>CC BY-NC-SA 4.0  </a:t>
            </a:r>
            <a:r>
              <a:rPr kumimoji="0" lang="en-US" altLang="en-US" sz="12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3022391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gray">
    <p:bg>
      <p:bgPr>
        <a:solidFill>
          <a:srgbClr val="DADBDC"/>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80F42DA-B2A2-C3AA-906D-6501D62D0A14}"/>
              </a:ext>
            </a:extLst>
          </p:cNvPr>
          <p:cNvSpPr>
            <a:spLocks noGrp="1"/>
          </p:cNvSpPr>
          <p:nvPr>
            <p:ph type="body" sz="quarter" idx="10" hasCustomPrompt="1"/>
          </p:nvPr>
        </p:nvSpPr>
        <p:spPr>
          <a:xfrm>
            <a:off x="722801" y="939181"/>
            <a:ext cx="10125000" cy="1471855"/>
          </a:xfrm>
        </p:spPr>
        <p:txBody>
          <a:bodyPr>
            <a:noAutofit/>
          </a:bodyPr>
          <a:lstStyle>
            <a:lvl1pPr marL="0" indent="0">
              <a:buNone/>
              <a:defRPr sz="9600" b="1" i="0">
                <a:latin typeface="Poppins SemiBold" pitchFamily="2" charset="77"/>
                <a:ea typeface="Tahoma" panose="020B0604030504040204" pitchFamily="34" charset="0"/>
                <a:cs typeface="Poppins SemiBold" pitchFamily="2" charset="77"/>
              </a:defRPr>
            </a:lvl1pPr>
          </a:lstStyle>
          <a:p>
            <a:pPr lvl="0"/>
            <a:r>
              <a:rPr lang="en-US"/>
              <a:t>Title</a:t>
            </a:r>
          </a:p>
        </p:txBody>
      </p:sp>
      <p:sp>
        <p:nvSpPr>
          <p:cNvPr id="9" name="Text Placeholder 7">
            <a:extLst>
              <a:ext uri="{FF2B5EF4-FFF2-40B4-BE49-F238E27FC236}">
                <a16:creationId xmlns:a16="http://schemas.microsoft.com/office/drawing/2014/main" id="{672A7B62-C6EE-C009-A2A7-F889BCCE617B}"/>
              </a:ext>
            </a:extLst>
          </p:cNvPr>
          <p:cNvSpPr>
            <a:spLocks noGrp="1"/>
          </p:cNvSpPr>
          <p:nvPr>
            <p:ph type="body" sz="quarter" idx="11" hasCustomPrompt="1"/>
          </p:nvPr>
        </p:nvSpPr>
        <p:spPr>
          <a:xfrm>
            <a:off x="744536" y="2888517"/>
            <a:ext cx="10125000" cy="792514"/>
          </a:xfrm>
        </p:spPr>
        <p:txBody>
          <a:bodyPr>
            <a:noAutofit/>
          </a:bodyPr>
          <a:lstStyle>
            <a:lvl1pPr marL="0" indent="0">
              <a:buNone/>
              <a:defRPr sz="3200" b="0" i="0">
                <a:latin typeface="Poppins" pitchFamily="2" charset="77"/>
                <a:ea typeface="Tahoma" panose="020B0604030504040204" pitchFamily="34" charset="0"/>
                <a:cs typeface="Poppins" pitchFamily="2" charset="77"/>
              </a:defRPr>
            </a:lvl1pPr>
          </a:lstStyle>
          <a:p>
            <a:pPr lvl="0"/>
            <a:r>
              <a:rPr lang="en-US"/>
              <a:t>01.01.2022 | Subheading</a:t>
            </a:r>
          </a:p>
        </p:txBody>
      </p:sp>
      <p:cxnSp>
        <p:nvCxnSpPr>
          <p:cNvPr id="10" name="Straight Connector 9">
            <a:extLst>
              <a:ext uri="{FF2B5EF4-FFF2-40B4-BE49-F238E27FC236}">
                <a16:creationId xmlns:a16="http://schemas.microsoft.com/office/drawing/2014/main" id="{E912646E-FDEB-77F0-4222-4EAD76FDBD47}"/>
              </a:ext>
            </a:extLst>
          </p:cNvPr>
          <p:cNvCxnSpPr>
            <a:cxnSpLocks/>
          </p:cNvCxnSpPr>
          <p:nvPr userDrawn="1"/>
        </p:nvCxnSpPr>
        <p:spPr>
          <a:xfrm>
            <a:off x="763541" y="2649776"/>
            <a:ext cx="15370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text&#10;&#10;Description automatically generated">
            <a:extLst>
              <a:ext uri="{FF2B5EF4-FFF2-40B4-BE49-F238E27FC236}">
                <a16:creationId xmlns:a16="http://schemas.microsoft.com/office/drawing/2014/main" id="{0109B5B9-4AF9-7C1D-0D5F-AE3CBA63DB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3509" y="8323671"/>
            <a:ext cx="2252219" cy="1344421"/>
          </a:xfrm>
          <a:prstGeom prst="rect">
            <a:avLst/>
          </a:prstGeom>
        </p:spPr>
      </p:pic>
      <p:grpSp>
        <p:nvGrpSpPr>
          <p:cNvPr id="15" name="Group 14">
            <a:extLst>
              <a:ext uri="{FF2B5EF4-FFF2-40B4-BE49-F238E27FC236}">
                <a16:creationId xmlns:a16="http://schemas.microsoft.com/office/drawing/2014/main" id="{0060AE8D-0267-4B7E-F47D-4DBE4DA1FEDD}"/>
              </a:ext>
            </a:extLst>
          </p:cNvPr>
          <p:cNvGrpSpPr/>
          <p:nvPr userDrawn="1"/>
        </p:nvGrpSpPr>
        <p:grpSpPr>
          <a:xfrm>
            <a:off x="8163000" y="0"/>
            <a:ext cx="10103265" cy="10287000"/>
            <a:chOff x="8163000" y="0"/>
            <a:chExt cx="10103265" cy="10287000"/>
          </a:xfrm>
        </p:grpSpPr>
        <p:sp>
          <p:nvSpPr>
            <p:cNvPr id="13" name="Parallelogram 12">
              <a:extLst>
                <a:ext uri="{FF2B5EF4-FFF2-40B4-BE49-F238E27FC236}">
                  <a16:creationId xmlns:a16="http://schemas.microsoft.com/office/drawing/2014/main" id="{1A31BE27-1D57-B2E9-CC44-48792E44CA58}"/>
                </a:ext>
              </a:extLst>
            </p:cNvPr>
            <p:cNvSpPr/>
            <p:nvPr userDrawn="1"/>
          </p:nvSpPr>
          <p:spPr>
            <a:xfrm>
              <a:off x="8163000" y="0"/>
              <a:ext cx="7087886" cy="10287000"/>
            </a:xfrm>
            <a:prstGeom prst="parallelogram">
              <a:avLst>
                <a:gd name="adj" fmla="val 781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EA29865C-BD0E-8507-5B16-57C21456E41F}"/>
                </a:ext>
              </a:extLst>
            </p:cNvPr>
            <p:cNvSpPr/>
            <p:nvPr userDrawn="1"/>
          </p:nvSpPr>
          <p:spPr>
            <a:xfrm>
              <a:off x="11178379" y="0"/>
              <a:ext cx="7087886" cy="10287000"/>
            </a:xfrm>
            <a:prstGeom prst="parallelogram">
              <a:avLst>
                <a:gd name="adj" fmla="val 781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BA45BB46-3AC9-1874-2E5F-EC017E497CF4}"/>
              </a:ext>
            </a:extLst>
          </p:cNvPr>
          <p:cNvSpPr>
            <a:spLocks noChangeArrowheads="1"/>
          </p:cNvSpPr>
          <p:nvPr userDrawn="1"/>
        </p:nvSpPr>
        <p:spPr bwMode="auto">
          <a:xfrm>
            <a:off x="6655982" y="9963834"/>
            <a:ext cx="361336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This work is licensed under </a:t>
            </a:r>
            <a:r>
              <a:rPr kumimoji="0" lang="en-US" altLang="en-US" sz="1200" b="0" i="0" u="none" strike="noStrike" cap="none" normalizeH="0" baseline="0" dirty="0">
                <a:ln>
                  <a:noFill/>
                </a:ln>
                <a:solidFill>
                  <a:schemeClr val="tx1"/>
                </a:solidFill>
                <a:effectLst/>
                <a:latin typeface="Arial" panose="020B0604020202020204" pitchFamily="34" charset="0"/>
                <a:hlinkClick r:id="rId3"/>
              </a:rPr>
              <a:t>CC BY-NC-SA 4.0  </a:t>
            </a:r>
            <a:r>
              <a:rPr kumimoji="0" lang="en-US" altLang="en-US" sz="12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1180161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black">
    <p:bg>
      <p:bgPr>
        <a:solidFill>
          <a:srgbClr val="262626"/>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7B84344A-F570-D9B3-2E2E-9F326B296429}"/>
              </a:ext>
            </a:extLst>
          </p:cNvPr>
          <p:cNvPicPr>
            <a:picLocks noChangeAspect="1"/>
          </p:cNvPicPr>
          <p:nvPr userDrawn="1"/>
        </p:nvPicPr>
        <p:blipFill>
          <a:blip r:embed="rId2">
            <a:alphaModFix amt="75000"/>
            <a:extLst>
              <a:ext uri="{28A0092B-C50C-407E-A947-70E740481C1C}">
                <a14:useLocalDpi xmlns:a14="http://schemas.microsoft.com/office/drawing/2010/main" val="0"/>
              </a:ext>
            </a:extLst>
          </a:blip>
          <a:stretch>
            <a:fillRect/>
          </a:stretch>
        </p:blipFill>
        <p:spPr>
          <a:xfrm>
            <a:off x="8163000" y="0"/>
            <a:ext cx="10125000" cy="10287000"/>
          </a:xfrm>
          <a:prstGeom prst="rect">
            <a:avLst/>
          </a:prstGeom>
        </p:spPr>
      </p:pic>
      <p:sp>
        <p:nvSpPr>
          <p:cNvPr id="6" name="Text Placeholder 7">
            <a:extLst>
              <a:ext uri="{FF2B5EF4-FFF2-40B4-BE49-F238E27FC236}">
                <a16:creationId xmlns:a16="http://schemas.microsoft.com/office/drawing/2014/main" id="{1DBA5BD6-6421-DB2B-1846-3BFDB8AAF713}"/>
              </a:ext>
            </a:extLst>
          </p:cNvPr>
          <p:cNvSpPr>
            <a:spLocks noGrp="1"/>
          </p:cNvSpPr>
          <p:nvPr>
            <p:ph type="body" sz="quarter" idx="10" hasCustomPrompt="1"/>
          </p:nvPr>
        </p:nvSpPr>
        <p:spPr>
          <a:xfrm>
            <a:off x="722801" y="939181"/>
            <a:ext cx="10125000" cy="1471855"/>
          </a:xfrm>
        </p:spPr>
        <p:txBody>
          <a:bodyPr>
            <a:noAutofit/>
          </a:bodyPr>
          <a:lstStyle>
            <a:lvl1pPr marL="0" indent="0">
              <a:buNone/>
              <a:defRPr sz="9600" b="1" i="0">
                <a:solidFill>
                  <a:schemeClr val="bg1"/>
                </a:solidFill>
                <a:latin typeface="Poppins SemiBold" pitchFamily="2" charset="77"/>
                <a:ea typeface="Tahoma" panose="020B0604030504040204" pitchFamily="34" charset="0"/>
                <a:cs typeface="Poppins SemiBold" pitchFamily="2" charset="77"/>
              </a:defRPr>
            </a:lvl1pPr>
          </a:lstStyle>
          <a:p>
            <a:pPr lvl="0"/>
            <a:r>
              <a:rPr lang="en-US"/>
              <a:t>Title</a:t>
            </a:r>
          </a:p>
        </p:txBody>
      </p:sp>
      <p:sp>
        <p:nvSpPr>
          <p:cNvPr id="7" name="Text Placeholder 7">
            <a:extLst>
              <a:ext uri="{FF2B5EF4-FFF2-40B4-BE49-F238E27FC236}">
                <a16:creationId xmlns:a16="http://schemas.microsoft.com/office/drawing/2014/main" id="{B68E6868-1680-D559-57E2-F7CB8E08E8A6}"/>
              </a:ext>
            </a:extLst>
          </p:cNvPr>
          <p:cNvSpPr>
            <a:spLocks noGrp="1"/>
          </p:cNvSpPr>
          <p:nvPr>
            <p:ph type="body" sz="quarter" idx="11" hasCustomPrompt="1"/>
          </p:nvPr>
        </p:nvSpPr>
        <p:spPr>
          <a:xfrm>
            <a:off x="744536" y="2888517"/>
            <a:ext cx="10125000" cy="792514"/>
          </a:xfrm>
        </p:spPr>
        <p:txBody>
          <a:bodyPr>
            <a:noAutofit/>
          </a:bodyPr>
          <a:lstStyle>
            <a:lvl1pPr marL="0" indent="0">
              <a:buNone/>
              <a:defRPr sz="3200" b="0" i="0">
                <a:solidFill>
                  <a:schemeClr val="bg1"/>
                </a:solidFill>
                <a:latin typeface="Poppins" pitchFamily="2" charset="77"/>
                <a:ea typeface="Tahoma" panose="020B0604030504040204" pitchFamily="34" charset="0"/>
                <a:cs typeface="Poppins" pitchFamily="2" charset="77"/>
              </a:defRPr>
            </a:lvl1pPr>
          </a:lstStyle>
          <a:p>
            <a:pPr lvl="0"/>
            <a:r>
              <a:rPr lang="en-US"/>
              <a:t>01.01.2022 | Subheading</a:t>
            </a:r>
          </a:p>
        </p:txBody>
      </p:sp>
      <p:cxnSp>
        <p:nvCxnSpPr>
          <p:cNvPr id="8" name="Straight Connector 7">
            <a:extLst>
              <a:ext uri="{FF2B5EF4-FFF2-40B4-BE49-F238E27FC236}">
                <a16:creationId xmlns:a16="http://schemas.microsoft.com/office/drawing/2014/main" id="{BE9A3CAD-0602-6E08-5867-351650A1E889}"/>
              </a:ext>
            </a:extLst>
          </p:cNvPr>
          <p:cNvCxnSpPr>
            <a:cxnSpLocks/>
          </p:cNvCxnSpPr>
          <p:nvPr userDrawn="1"/>
        </p:nvCxnSpPr>
        <p:spPr>
          <a:xfrm>
            <a:off x="763541" y="2649776"/>
            <a:ext cx="153706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text&#10;&#10;Description automatically generated">
            <a:extLst>
              <a:ext uri="{FF2B5EF4-FFF2-40B4-BE49-F238E27FC236}">
                <a16:creationId xmlns:a16="http://schemas.microsoft.com/office/drawing/2014/main" id="{C83F9E6E-2904-E333-2ADC-2CF6342442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2327" y="8357342"/>
            <a:ext cx="2166380" cy="1253406"/>
          </a:xfrm>
          <a:prstGeom prst="rect">
            <a:avLst/>
          </a:prstGeom>
        </p:spPr>
      </p:pic>
      <p:sp>
        <p:nvSpPr>
          <p:cNvPr id="3" name="Rectangle 2">
            <a:extLst>
              <a:ext uri="{FF2B5EF4-FFF2-40B4-BE49-F238E27FC236}">
                <a16:creationId xmlns:a16="http://schemas.microsoft.com/office/drawing/2014/main" id="{3C8731B1-16E7-7D2A-81D2-516DF54913BA}"/>
              </a:ext>
            </a:extLst>
          </p:cNvPr>
          <p:cNvSpPr>
            <a:spLocks noChangeArrowheads="1"/>
          </p:cNvSpPr>
          <p:nvPr userDrawn="1"/>
        </p:nvSpPr>
        <p:spPr bwMode="auto">
          <a:xfrm>
            <a:off x="6655982" y="9963834"/>
            <a:ext cx="361336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bg1"/>
                </a:solidFill>
                <a:effectLst/>
                <a:latin typeface="Arial" panose="020B0604020202020204" pitchFamily="34" charset="0"/>
              </a:rPr>
              <a:t>This work is licensed under </a:t>
            </a:r>
            <a:r>
              <a:rPr kumimoji="0" lang="en-US" altLang="en-US" sz="1200" b="0" i="0" u="none" strike="noStrike" cap="none" normalizeH="0" baseline="0" dirty="0">
                <a:ln>
                  <a:noFill/>
                </a:ln>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CC BY-NC-SA 4.0  </a:t>
            </a:r>
            <a:r>
              <a:rPr kumimoji="0" lang="en-US" altLang="en-US" sz="1200" b="0" i="0" u="none" strike="noStrike" cap="none" normalizeH="0" baseline="0" dirty="0">
                <a:ln>
                  <a:noFill/>
                </a:ln>
                <a:solidFill>
                  <a:schemeClr val="bg1"/>
                </a:solidFill>
                <a:effectLst/>
                <a:latin typeface="Arial" panose="020B0604020202020204" pitchFamily="34" charset="0"/>
              </a:rPr>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 black">
    <p:bg>
      <p:bgPr>
        <a:solidFill>
          <a:srgbClr val="262626"/>
        </a:solidFill>
        <a:effectLst/>
      </p:bgPr>
    </p:bg>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F3769095-D45D-7D0D-9039-451A85BAA96D}"/>
              </a:ext>
            </a:extLst>
          </p:cNvPr>
          <p:cNvSpPr>
            <a:spLocks noGrp="1"/>
          </p:cNvSpPr>
          <p:nvPr>
            <p:ph type="body" sz="quarter" idx="10" hasCustomPrompt="1"/>
          </p:nvPr>
        </p:nvSpPr>
        <p:spPr>
          <a:xfrm>
            <a:off x="0" y="1"/>
            <a:ext cx="18287999" cy="10287000"/>
          </a:xfrm>
        </p:spPr>
        <p:txBody>
          <a:bodyPr anchor="ctr">
            <a:noAutofit/>
          </a:bodyPr>
          <a:lstStyle>
            <a:lvl1pPr marL="0" indent="0" algn="ctr">
              <a:buNone/>
              <a:defRPr sz="9600" b="0" i="0">
                <a:solidFill>
                  <a:schemeClr val="bg1"/>
                </a:solidFill>
                <a:latin typeface="Poppins SemiBold" pitchFamily="2" charset="77"/>
                <a:ea typeface="Tahoma" panose="020B0604030504040204" pitchFamily="34" charset="0"/>
                <a:cs typeface="Poppins SemiBold" pitchFamily="2" charset="77"/>
              </a:defRPr>
            </a:lvl1pPr>
          </a:lstStyle>
          <a:p>
            <a:pPr lvl="0"/>
            <a:r>
              <a:rPr lang="en-US"/>
              <a:t>Section Break</a:t>
            </a:r>
          </a:p>
        </p:txBody>
      </p:sp>
      <p:sp>
        <p:nvSpPr>
          <p:cNvPr id="3" name="Slide Number Placeholder 5">
            <a:extLst>
              <a:ext uri="{FF2B5EF4-FFF2-40B4-BE49-F238E27FC236}">
                <a16:creationId xmlns:a16="http://schemas.microsoft.com/office/drawing/2014/main" id="{C3B9DF1F-3CF8-852B-83A7-DE79435C25D4}"/>
              </a:ext>
            </a:extLst>
          </p:cNvPr>
          <p:cNvSpPr>
            <a:spLocks noGrp="1"/>
          </p:cNvSpPr>
          <p:nvPr>
            <p:ph type="sldNum" sz="quarter" idx="4"/>
          </p:nvPr>
        </p:nvSpPr>
        <p:spPr>
          <a:xfrm>
            <a:off x="15898678" y="9616697"/>
            <a:ext cx="2133600" cy="365125"/>
          </a:xfrm>
          <a:prstGeom prst="rect">
            <a:avLst/>
          </a:prstGeom>
        </p:spPr>
        <p:txBody>
          <a:bodyPr vert="horz" lIns="91440" tIns="45720" rIns="91440" bIns="45720" rtlCol="0" anchor="ctr"/>
          <a:lstStyle>
            <a:lvl1pPr algn="r">
              <a:defRPr sz="1200">
                <a:solidFill>
                  <a:schemeClr val="bg1"/>
                </a:solidFill>
                <a:latin typeface="Poppins" pitchFamily="2" charset="77"/>
                <a:cs typeface="Poppins" pitchFamily="2" charset="77"/>
              </a:defRPr>
            </a:lvl1pPr>
          </a:lstStyle>
          <a:p>
            <a:fld id="{B6F15528-21DE-4FAA-801E-634DDDAF4B2B}" type="slidenum">
              <a:rPr lang="en-US" smtClean="0"/>
              <a:pPr/>
              <a:t>‹#›</a:t>
            </a:fld>
            <a:endParaRPr lang="en-US"/>
          </a:p>
        </p:txBody>
      </p:sp>
      <p:sp>
        <p:nvSpPr>
          <p:cNvPr id="4" name="Rectangle 3">
            <a:extLst>
              <a:ext uri="{FF2B5EF4-FFF2-40B4-BE49-F238E27FC236}">
                <a16:creationId xmlns:a16="http://schemas.microsoft.com/office/drawing/2014/main" id="{4FC2FA79-5D3D-4E43-0871-0B2E50EF7D83}"/>
              </a:ext>
            </a:extLst>
          </p:cNvPr>
          <p:cNvSpPr>
            <a:spLocks noChangeArrowheads="1"/>
          </p:cNvSpPr>
          <p:nvPr userDrawn="1"/>
        </p:nvSpPr>
        <p:spPr bwMode="auto">
          <a:xfrm>
            <a:off x="6655982" y="9963834"/>
            <a:ext cx="361336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bg1"/>
                </a:solidFill>
                <a:effectLst/>
                <a:latin typeface="Arial" panose="020B0604020202020204" pitchFamily="34" charset="0"/>
              </a:rPr>
              <a:t>This work is licensed under </a:t>
            </a:r>
            <a:r>
              <a:rPr kumimoji="0" lang="en-US" altLang="en-US" sz="1200" b="0" i="0" u="none" strike="noStrike" cap="none" normalizeH="0" baseline="0" dirty="0">
                <a:ln>
                  <a:noFill/>
                </a:ln>
                <a:solidFill>
                  <a:schemeClr val="bg1"/>
                </a:solidFill>
                <a:effectLst/>
                <a:latin typeface="Arial" panose="020B0604020202020204" pitchFamily="34" charset="0"/>
                <a:hlinkClick r:id="rId2">
                  <a:extLst>
                    <a:ext uri="{A12FA001-AC4F-418D-AE19-62706E023703}">
                      <ahyp:hlinkClr xmlns:ahyp="http://schemas.microsoft.com/office/drawing/2018/hyperlinkcolor" val="tx"/>
                    </a:ext>
                  </a:extLst>
                </a:hlinkClick>
              </a:rPr>
              <a:t>CC BY-NC-SA 4.0  </a:t>
            </a:r>
            <a:r>
              <a:rPr kumimoji="0" lang="en-US" altLang="en-US" sz="1200" b="0" i="0" u="none" strike="noStrike" cap="none" normalizeH="0" baseline="0" dirty="0">
                <a:ln>
                  <a:noFill/>
                </a:ln>
                <a:solidFill>
                  <a:schemeClr val="bg1"/>
                </a:solidFill>
                <a:effectLst/>
                <a:latin typeface="Arial" panose="020B0604020202020204" pitchFamily="34" charset="0"/>
              </a:rPr>
              <a:t>     </a:t>
            </a:r>
          </a:p>
        </p:txBody>
      </p:sp>
    </p:spTree>
    <p:extLst>
      <p:ext uri="{BB962C8B-B14F-4D97-AF65-F5344CB8AC3E}">
        <p14:creationId xmlns:p14="http://schemas.microsoft.com/office/powerpoint/2010/main" val="3416177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ic - gray">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F033A8-2435-0041-CCF3-2D2F82FFAEAE}"/>
              </a:ext>
            </a:extLst>
          </p:cNvPr>
          <p:cNvSpPr/>
          <p:nvPr userDrawn="1"/>
        </p:nvSpPr>
        <p:spPr>
          <a:xfrm>
            <a:off x="5057121" y="433953"/>
            <a:ext cx="13230879" cy="10287000"/>
          </a:xfrm>
          <a:prstGeom prst="rect">
            <a:avLst/>
          </a:prstGeom>
          <a:solidFill>
            <a:srgbClr val="F9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Clr>
                <a:srgbClr val="E7ECF7"/>
              </a:buClr>
              <a:buFont typeface="Apple Symbols" panose="02000000000000000000" pitchFamily="2" charset="-79"/>
              <a:buChar char="⬢"/>
            </a:pPr>
            <a:endParaRPr lang="en-US" sz="2700">
              <a:solidFill>
                <a:srgbClr val="6700BE"/>
              </a:solidFill>
            </a:endParaRPr>
          </a:p>
        </p:txBody>
      </p:sp>
      <p:sp>
        <p:nvSpPr>
          <p:cNvPr id="3" name="Rectangle 2">
            <a:extLst>
              <a:ext uri="{FF2B5EF4-FFF2-40B4-BE49-F238E27FC236}">
                <a16:creationId xmlns:a16="http://schemas.microsoft.com/office/drawing/2014/main" id="{7A0FE591-7783-E217-9EBB-D336D8EA08D8}"/>
              </a:ext>
            </a:extLst>
          </p:cNvPr>
          <p:cNvSpPr/>
          <p:nvPr userDrawn="1"/>
        </p:nvSpPr>
        <p:spPr>
          <a:xfrm>
            <a:off x="0" y="0"/>
            <a:ext cx="7187183" cy="10287000"/>
          </a:xfrm>
          <a:prstGeom prst="rect">
            <a:avLst/>
          </a:prstGeom>
          <a:solidFill>
            <a:srgbClr val="DAD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Clr>
                <a:srgbClr val="E7ECF7"/>
              </a:buClr>
              <a:buFont typeface="Apple Symbols" panose="02000000000000000000" pitchFamily="2" charset="-79"/>
              <a:buChar char="⬢"/>
            </a:pPr>
            <a:endParaRPr lang="en-US" sz="2700">
              <a:solidFill>
                <a:srgbClr val="6700BE"/>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 Placeholder 14">
            <a:extLst>
              <a:ext uri="{FF2B5EF4-FFF2-40B4-BE49-F238E27FC236}">
                <a16:creationId xmlns:a16="http://schemas.microsoft.com/office/drawing/2014/main" id="{0EBBEAEE-9C26-9619-7D82-FBF9AD39340B}"/>
              </a:ext>
            </a:extLst>
          </p:cNvPr>
          <p:cNvSpPr>
            <a:spLocks noGrp="1"/>
          </p:cNvSpPr>
          <p:nvPr>
            <p:ph type="body" sz="quarter" idx="13"/>
          </p:nvPr>
        </p:nvSpPr>
        <p:spPr>
          <a:xfrm>
            <a:off x="7878219" y="1037315"/>
            <a:ext cx="9500015" cy="8151290"/>
          </a:xfrm>
          <a:prstGeom prst="rect">
            <a:avLst/>
          </a:prstGeom>
        </p:spPr>
        <p:txBody>
          <a:bodyPr/>
          <a:lstStyle>
            <a:lvl1pPr marL="571500" indent="-571500">
              <a:buClr>
                <a:srgbClr val="E7ECF7"/>
              </a:buClr>
              <a:buSzPct val="80000"/>
              <a:buFontTx/>
              <a:buBlip>
                <a:blip r:embed="rId2"/>
              </a:buBlip>
              <a:tabLst/>
              <a:defRPr sz="4350" b="0" i="0">
                <a:solidFill>
                  <a:srgbClr val="26283B"/>
                </a:solidFill>
                <a:latin typeface="Poppins" pitchFamily="2" charset="77"/>
                <a:ea typeface="Tahoma" panose="020B0604030504040204" pitchFamily="34" charset="0"/>
                <a:cs typeface="Poppins" pitchFamily="2" charset="77"/>
              </a:defRPr>
            </a:lvl1pPr>
            <a:lvl2pPr marL="1143000" indent="-457200">
              <a:buClr>
                <a:srgbClr val="E7ECF7"/>
              </a:buClr>
              <a:buFontTx/>
              <a:buBlip>
                <a:blip r:embed="rId2"/>
              </a:buBlip>
              <a:defRPr sz="3150" b="1" i="0">
                <a:solidFill>
                  <a:srgbClr val="26283B"/>
                </a:solidFill>
                <a:latin typeface="Harmonia Sans Pro Cyr" panose="020B0502030402020204" pitchFamily="34" charset="77"/>
              </a:defRPr>
            </a:lvl2pPr>
            <a:lvl3pPr marL="1327150" indent="-342900">
              <a:buClr>
                <a:srgbClr val="E7ECF7"/>
              </a:buClr>
              <a:buFontTx/>
              <a:buBlip>
                <a:blip r:embed="rId2"/>
              </a:buBlip>
              <a:tabLst/>
              <a:defRPr>
                <a:solidFill>
                  <a:srgbClr val="26283B"/>
                </a:solidFill>
                <a:latin typeface="Harmonia Sans Pro Cyr" panose="020B0502030402020204" pitchFamily="34" charset="77"/>
              </a:defRPr>
            </a:lvl3pPr>
            <a:lvl4pPr marL="1371600" indent="0">
              <a:buClr>
                <a:srgbClr val="6700BE"/>
              </a:buClr>
              <a:buFont typeface="Apple Symbols" panose="02000000000000000000" pitchFamily="2" charset="-79"/>
              <a:buNone/>
              <a:defRPr>
                <a:solidFill>
                  <a:schemeClr val="bg1"/>
                </a:solidFill>
                <a:latin typeface="Harmonia Sans Pro Cyr" panose="020B0502030402020204" pitchFamily="34" charset="77"/>
              </a:defRPr>
            </a:lvl4pPr>
            <a:lvl5pPr marL="2057400" indent="-228600">
              <a:buClr>
                <a:srgbClr val="6700BE"/>
              </a:buClr>
              <a:buFont typeface="Apple Symbols" panose="02000000000000000000" pitchFamily="2" charset="-79"/>
              <a:buChar char="⬢"/>
              <a:defRPr>
                <a:solidFill>
                  <a:schemeClr val="bg1"/>
                </a:solidFill>
                <a:latin typeface="Harmonia Sans Pro Cyr" panose="020B0502030402020204" pitchFamily="34" charset="77"/>
              </a:defRPr>
            </a:lvl5pPr>
          </a:lstStyle>
          <a:p>
            <a:pPr lvl="0"/>
            <a:r>
              <a:rPr lang="en-US"/>
              <a:t>Click to edit Master text styles</a:t>
            </a:r>
          </a:p>
        </p:txBody>
      </p:sp>
      <p:grpSp>
        <p:nvGrpSpPr>
          <p:cNvPr id="11" name="Group 10">
            <a:extLst>
              <a:ext uri="{FF2B5EF4-FFF2-40B4-BE49-F238E27FC236}">
                <a16:creationId xmlns:a16="http://schemas.microsoft.com/office/drawing/2014/main" id="{E5221093-ED1C-0E01-A22A-E3BB6D51DC5D}"/>
              </a:ext>
            </a:extLst>
          </p:cNvPr>
          <p:cNvGrpSpPr/>
          <p:nvPr userDrawn="1"/>
        </p:nvGrpSpPr>
        <p:grpSpPr>
          <a:xfrm>
            <a:off x="691036" y="0"/>
            <a:ext cx="2130816" cy="1614085"/>
            <a:chOff x="461570" y="7495032"/>
            <a:chExt cx="3685785" cy="2791968"/>
          </a:xfrm>
        </p:grpSpPr>
        <p:sp>
          <p:nvSpPr>
            <p:cNvPr id="12" name="Parallelogram 11">
              <a:extLst>
                <a:ext uri="{FF2B5EF4-FFF2-40B4-BE49-F238E27FC236}">
                  <a16:creationId xmlns:a16="http://schemas.microsoft.com/office/drawing/2014/main" id="{18776A87-2E42-D31F-65BE-E34ED437105E}"/>
                </a:ext>
              </a:extLst>
            </p:cNvPr>
            <p:cNvSpPr/>
            <p:nvPr userDrawn="1"/>
          </p:nvSpPr>
          <p:spPr>
            <a:xfrm>
              <a:off x="461570" y="7495032"/>
              <a:ext cx="2247243" cy="2791968"/>
            </a:xfrm>
            <a:prstGeom prst="parallelogram">
              <a:avLst>
                <a:gd name="adj" fmla="val 656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6381FF62-E4A8-FA87-7062-1119B259CF96}"/>
                </a:ext>
              </a:extLst>
            </p:cNvPr>
            <p:cNvSpPr/>
            <p:nvPr userDrawn="1"/>
          </p:nvSpPr>
          <p:spPr>
            <a:xfrm>
              <a:off x="1900112" y="7495032"/>
              <a:ext cx="2247243" cy="2791968"/>
            </a:xfrm>
            <a:prstGeom prst="parallelogram">
              <a:avLst>
                <a:gd name="adj" fmla="val 656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 Placeholder 2">
            <a:extLst>
              <a:ext uri="{FF2B5EF4-FFF2-40B4-BE49-F238E27FC236}">
                <a16:creationId xmlns:a16="http://schemas.microsoft.com/office/drawing/2014/main" id="{E5B4F4F0-AC57-7368-6762-1458CD6EC2ED}"/>
              </a:ext>
            </a:extLst>
          </p:cNvPr>
          <p:cNvSpPr>
            <a:spLocks noGrp="1"/>
          </p:cNvSpPr>
          <p:nvPr>
            <p:ph type="body" idx="1" hasCustomPrompt="1"/>
          </p:nvPr>
        </p:nvSpPr>
        <p:spPr>
          <a:xfrm>
            <a:off x="691036" y="1037315"/>
            <a:ext cx="5874356" cy="8151290"/>
          </a:xfrm>
          <a:prstGeom prst="rect">
            <a:avLst/>
          </a:prstGeom>
        </p:spPr>
        <p:txBody>
          <a:bodyPr anchor="t" anchorCtr="0"/>
          <a:lstStyle>
            <a:lvl1pPr marL="0" indent="0" algn="r">
              <a:buNone/>
              <a:defRPr sz="6600" b="0" i="0">
                <a:solidFill>
                  <a:srgbClr val="6700BE"/>
                </a:solidFill>
                <a:latin typeface="Poppins SemiBold" pitchFamily="2" charset="77"/>
                <a:ea typeface="Tahoma" panose="020B0604030504040204" pitchFamily="34" charset="0"/>
                <a:cs typeface="Poppins SemiBold" pitchFamily="2" charset="77"/>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Topic</a:t>
            </a:r>
          </a:p>
        </p:txBody>
      </p:sp>
      <p:sp>
        <p:nvSpPr>
          <p:cNvPr id="6" name="Slide Number Placeholder 5">
            <a:extLst>
              <a:ext uri="{FF2B5EF4-FFF2-40B4-BE49-F238E27FC236}">
                <a16:creationId xmlns:a16="http://schemas.microsoft.com/office/drawing/2014/main" id="{A7CDE8A4-14E1-7C42-6925-52DA64BCF514}"/>
              </a:ext>
            </a:extLst>
          </p:cNvPr>
          <p:cNvSpPr>
            <a:spLocks noGrp="1"/>
          </p:cNvSpPr>
          <p:nvPr>
            <p:ph type="sldNum" sz="quarter" idx="4"/>
          </p:nvPr>
        </p:nvSpPr>
        <p:spPr>
          <a:xfrm>
            <a:off x="15898678" y="9616697"/>
            <a:ext cx="2133600" cy="365125"/>
          </a:xfrm>
          <a:prstGeom prst="rect">
            <a:avLst/>
          </a:prstGeom>
        </p:spPr>
        <p:txBody>
          <a:bodyPr vert="horz" lIns="91440" tIns="45720" rIns="91440" bIns="45720" rtlCol="0" anchor="ctr"/>
          <a:lstStyle>
            <a:lvl1pPr algn="r">
              <a:defRPr sz="1200">
                <a:solidFill>
                  <a:schemeClr val="tx1"/>
                </a:solidFill>
                <a:latin typeface="Poppins" pitchFamily="2" charset="77"/>
                <a:cs typeface="Poppins" pitchFamily="2" charset="77"/>
              </a:defRPr>
            </a:lvl1pPr>
          </a:lstStyle>
          <a:p>
            <a:fld id="{B6F15528-21DE-4FAA-801E-634DDDAF4B2B}" type="slidenum">
              <a:rPr lang="en-US" smtClean="0"/>
              <a:pPr/>
              <a:t>‹#›</a:t>
            </a:fld>
            <a:endParaRPr lang="en-US"/>
          </a:p>
        </p:txBody>
      </p:sp>
      <p:sp>
        <p:nvSpPr>
          <p:cNvPr id="8" name="Rectangle 7">
            <a:extLst>
              <a:ext uri="{FF2B5EF4-FFF2-40B4-BE49-F238E27FC236}">
                <a16:creationId xmlns:a16="http://schemas.microsoft.com/office/drawing/2014/main" id="{B10AE190-844C-FC68-AB51-FF064EF6673D}"/>
              </a:ext>
            </a:extLst>
          </p:cNvPr>
          <p:cNvSpPr>
            <a:spLocks noChangeArrowheads="1"/>
          </p:cNvSpPr>
          <p:nvPr userDrawn="1"/>
        </p:nvSpPr>
        <p:spPr bwMode="auto">
          <a:xfrm>
            <a:off x="6655982" y="9963834"/>
            <a:ext cx="361336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This work is licensed under </a:t>
            </a:r>
            <a:r>
              <a:rPr kumimoji="0" lang="en-US" altLang="en-US" sz="1200" b="0" i="0" u="none" strike="noStrike" cap="none" normalizeH="0" baseline="0" dirty="0">
                <a:ln>
                  <a:noFill/>
                </a:ln>
                <a:solidFill>
                  <a:schemeClr val="tx1"/>
                </a:solidFill>
                <a:effectLst/>
                <a:latin typeface="Arial" panose="020B0604020202020204" pitchFamily="34" charset="0"/>
                <a:hlinkClick r:id="rId3"/>
              </a:rPr>
              <a:t>CC BY-NC-SA 4.0  </a:t>
            </a:r>
            <a:r>
              <a:rPr kumimoji="0" lang="en-US" altLang="en-US" sz="12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2109256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bg1">
            <a:lumMod val="9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0FE591-7783-E217-9EBB-D336D8EA08D8}"/>
              </a:ext>
            </a:extLst>
          </p:cNvPr>
          <p:cNvSpPr/>
          <p:nvPr userDrawn="1"/>
        </p:nvSpPr>
        <p:spPr>
          <a:xfrm>
            <a:off x="0" y="0"/>
            <a:ext cx="18288000" cy="10287000"/>
          </a:xfrm>
          <a:prstGeom prst="rect">
            <a:avLst/>
          </a:prstGeom>
          <a:solidFill>
            <a:srgbClr val="DAD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Clr>
                <a:srgbClr val="E7ECF7"/>
              </a:buClr>
              <a:buFont typeface="Apple Symbols" panose="02000000000000000000" pitchFamily="2" charset="-79"/>
              <a:buChar char="⬢"/>
            </a:pPr>
            <a:endParaRPr lang="en-US" sz="2700">
              <a:solidFill>
                <a:srgbClr val="6700BE"/>
              </a:solidFill>
              <a:latin typeface="Tahoma" panose="020B0604030504040204" pitchFamily="34" charset="0"/>
              <a:ea typeface="Tahoma" panose="020B0604030504040204" pitchFamily="34" charset="0"/>
              <a:cs typeface="Tahoma" panose="020B0604030504040204" pitchFamily="34" charset="0"/>
            </a:endParaRPr>
          </a:p>
        </p:txBody>
      </p:sp>
      <p:grpSp>
        <p:nvGrpSpPr>
          <p:cNvPr id="11" name="Group 10">
            <a:extLst>
              <a:ext uri="{FF2B5EF4-FFF2-40B4-BE49-F238E27FC236}">
                <a16:creationId xmlns:a16="http://schemas.microsoft.com/office/drawing/2014/main" id="{E5221093-ED1C-0E01-A22A-E3BB6D51DC5D}"/>
              </a:ext>
            </a:extLst>
          </p:cNvPr>
          <p:cNvGrpSpPr/>
          <p:nvPr userDrawn="1"/>
        </p:nvGrpSpPr>
        <p:grpSpPr>
          <a:xfrm>
            <a:off x="691036" y="0"/>
            <a:ext cx="2130816" cy="1614085"/>
            <a:chOff x="461570" y="7495032"/>
            <a:chExt cx="3685785" cy="2791968"/>
          </a:xfrm>
        </p:grpSpPr>
        <p:sp>
          <p:nvSpPr>
            <p:cNvPr id="12" name="Parallelogram 11">
              <a:extLst>
                <a:ext uri="{FF2B5EF4-FFF2-40B4-BE49-F238E27FC236}">
                  <a16:creationId xmlns:a16="http://schemas.microsoft.com/office/drawing/2014/main" id="{18776A87-2E42-D31F-65BE-E34ED437105E}"/>
                </a:ext>
              </a:extLst>
            </p:cNvPr>
            <p:cNvSpPr/>
            <p:nvPr userDrawn="1"/>
          </p:nvSpPr>
          <p:spPr>
            <a:xfrm>
              <a:off x="461570" y="7495032"/>
              <a:ext cx="2247243" cy="2791968"/>
            </a:xfrm>
            <a:prstGeom prst="parallelogram">
              <a:avLst>
                <a:gd name="adj" fmla="val 656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6381FF62-E4A8-FA87-7062-1119B259CF96}"/>
                </a:ext>
              </a:extLst>
            </p:cNvPr>
            <p:cNvSpPr/>
            <p:nvPr userDrawn="1"/>
          </p:nvSpPr>
          <p:spPr>
            <a:xfrm>
              <a:off x="1900112" y="7495032"/>
              <a:ext cx="2247243" cy="2791968"/>
            </a:xfrm>
            <a:prstGeom prst="parallelogram">
              <a:avLst>
                <a:gd name="adj" fmla="val 656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5">
            <a:extLst>
              <a:ext uri="{FF2B5EF4-FFF2-40B4-BE49-F238E27FC236}">
                <a16:creationId xmlns:a16="http://schemas.microsoft.com/office/drawing/2014/main" id="{1A0F86FF-F63B-94E2-7F5D-C1ECA38D5503}"/>
              </a:ext>
            </a:extLst>
          </p:cNvPr>
          <p:cNvSpPr>
            <a:spLocks noGrp="1"/>
          </p:cNvSpPr>
          <p:nvPr>
            <p:ph type="sldNum" sz="quarter" idx="4"/>
          </p:nvPr>
        </p:nvSpPr>
        <p:spPr>
          <a:xfrm>
            <a:off x="15898678" y="9616697"/>
            <a:ext cx="2133600" cy="365125"/>
          </a:xfrm>
          <a:prstGeom prst="rect">
            <a:avLst/>
          </a:prstGeom>
        </p:spPr>
        <p:txBody>
          <a:bodyPr vert="horz" lIns="91440" tIns="45720" rIns="91440" bIns="45720" rtlCol="0" anchor="ctr"/>
          <a:lstStyle>
            <a:lvl1pPr algn="r">
              <a:defRPr sz="1200">
                <a:solidFill>
                  <a:schemeClr val="tx1"/>
                </a:solidFill>
                <a:latin typeface="Poppins" pitchFamily="2" charset="77"/>
                <a:cs typeface="Poppins" pitchFamily="2" charset="77"/>
              </a:defRPr>
            </a:lvl1pPr>
          </a:lstStyle>
          <a:p>
            <a:fld id="{B6F15528-21DE-4FAA-801E-634DDDAF4B2B}" type="slidenum">
              <a:rPr lang="en-US" smtClean="0"/>
              <a:pPr/>
              <a:t>‹#›</a:t>
            </a:fld>
            <a:endParaRPr lang="en-US"/>
          </a:p>
        </p:txBody>
      </p:sp>
      <p:sp>
        <p:nvSpPr>
          <p:cNvPr id="5" name="Rectangle 4">
            <a:extLst>
              <a:ext uri="{FF2B5EF4-FFF2-40B4-BE49-F238E27FC236}">
                <a16:creationId xmlns:a16="http://schemas.microsoft.com/office/drawing/2014/main" id="{995523AF-BA12-7C17-0DEB-01B68125E3C5}"/>
              </a:ext>
            </a:extLst>
          </p:cNvPr>
          <p:cNvSpPr>
            <a:spLocks noChangeArrowheads="1"/>
          </p:cNvSpPr>
          <p:nvPr userDrawn="1"/>
        </p:nvSpPr>
        <p:spPr bwMode="auto">
          <a:xfrm>
            <a:off x="6655982" y="9963834"/>
            <a:ext cx="361336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This work is licensed under </a:t>
            </a:r>
            <a:r>
              <a:rPr kumimoji="0" lang="en-US" altLang="en-US" sz="1200" b="0" i="0" u="none" strike="noStrike" cap="none" normalizeH="0" baseline="0" dirty="0">
                <a:ln>
                  <a:noFill/>
                </a:ln>
                <a:solidFill>
                  <a:schemeClr val="tx1"/>
                </a:solidFill>
                <a:effectLst/>
                <a:latin typeface="Arial" panose="020B0604020202020204" pitchFamily="34" charset="0"/>
                <a:hlinkClick r:id="rId2"/>
              </a:rPr>
              <a:t>CC BY-NC-SA 4.0  </a:t>
            </a:r>
            <a:r>
              <a:rPr kumimoji="0" lang="en-US" altLang="en-US" sz="12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3628906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 White">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5221093-ED1C-0E01-A22A-E3BB6D51DC5D}"/>
              </a:ext>
            </a:extLst>
          </p:cNvPr>
          <p:cNvGrpSpPr/>
          <p:nvPr userDrawn="1"/>
        </p:nvGrpSpPr>
        <p:grpSpPr>
          <a:xfrm>
            <a:off x="691036" y="0"/>
            <a:ext cx="2130816" cy="1614085"/>
            <a:chOff x="461570" y="7495032"/>
            <a:chExt cx="3685785" cy="2791968"/>
          </a:xfrm>
        </p:grpSpPr>
        <p:sp>
          <p:nvSpPr>
            <p:cNvPr id="12" name="Parallelogram 11">
              <a:extLst>
                <a:ext uri="{FF2B5EF4-FFF2-40B4-BE49-F238E27FC236}">
                  <a16:creationId xmlns:a16="http://schemas.microsoft.com/office/drawing/2014/main" id="{18776A87-2E42-D31F-65BE-E34ED437105E}"/>
                </a:ext>
              </a:extLst>
            </p:cNvPr>
            <p:cNvSpPr/>
            <p:nvPr userDrawn="1"/>
          </p:nvSpPr>
          <p:spPr>
            <a:xfrm>
              <a:off x="461570" y="7495032"/>
              <a:ext cx="2247243" cy="2791968"/>
            </a:xfrm>
            <a:prstGeom prst="parallelogram">
              <a:avLst>
                <a:gd name="adj" fmla="val 65662"/>
              </a:avLst>
            </a:prstGeom>
            <a:solidFill>
              <a:srgbClr val="670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6381FF62-E4A8-FA87-7062-1119B259CF96}"/>
                </a:ext>
              </a:extLst>
            </p:cNvPr>
            <p:cNvSpPr/>
            <p:nvPr userDrawn="1"/>
          </p:nvSpPr>
          <p:spPr>
            <a:xfrm>
              <a:off x="1900112" y="7495032"/>
              <a:ext cx="2247243" cy="2791968"/>
            </a:xfrm>
            <a:prstGeom prst="parallelogram">
              <a:avLst>
                <a:gd name="adj" fmla="val 65662"/>
              </a:avLst>
            </a:prstGeom>
            <a:solidFill>
              <a:srgbClr val="670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5">
            <a:extLst>
              <a:ext uri="{FF2B5EF4-FFF2-40B4-BE49-F238E27FC236}">
                <a16:creationId xmlns:a16="http://schemas.microsoft.com/office/drawing/2014/main" id="{F6224F0A-AC68-279D-9C45-BC0DA7A38A23}"/>
              </a:ext>
            </a:extLst>
          </p:cNvPr>
          <p:cNvSpPr>
            <a:spLocks noGrp="1"/>
          </p:cNvSpPr>
          <p:nvPr>
            <p:ph type="sldNum" sz="quarter" idx="4"/>
          </p:nvPr>
        </p:nvSpPr>
        <p:spPr>
          <a:xfrm>
            <a:off x="15898678" y="9616697"/>
            <a:ext cx="2133600" cy="365125"/>
          </a:xfrm>
          <a:prstGeom prst="rect">
            <a:avLst/>
          </a:prstGeom>
        </p:spPr>
        <p:txBody>
          <a:bodyPr vert="horz" lIns="91440" tIns="45720" rIns="91440" bIns="45720" rtlCol="0" anchor="ctr"/>
          <a:lstStyle>
            <a:lvl1pPr algn="r">
              <a:defRPr sz="1200">
                <a:solidFill>
                  <a:schemeClr val="tx1"/>
                </a:solidFill>
                <a:latin typeface="Poppins" pitchFamily="2" charset="77"/>
                <a:cs typeface="Poppins" pitchFamily="2" charset="77"/>
              </a:defRPr>
            </a:lvl1pPr>
          </a:lstStyle>
          <a:p>
            <a:fld id="{B6F15528-21DE-4FAA-801E-634DDDAF4B2B}" type="slidenum">
              <a:rPr lang="en-US" smtClean="0"/>
              <a:pPr/>
              <a:t>‹#›</a:t>
            </a:fld>
            <a:endParaRPr lang="en-US"/>
          </a:p>
        </p:txBody>
      </p:sp>
      <p:sp>
        <p:nvSpPr>
          <p:cNvPr id="2" name="Rectangle 1">
            <a:extLst>
              <a:ext uri="{FF2B5EF4-FFF2-40B4-BE49-F238E27FC236}">
                <a16:creationId xmlns:a16="http://schemas.microsoft.com/office/drawing/2014/main" id="{DEA64259-154C-6B84-92B1-307C14CE5A7F}"/>
              </a:ext>
            </a:extLst>
          </p:cNvPr>
          <p:cNvSpPr>
            <a:spLocks noChangeArrowheads="1"/>
          </p:cNvSpPr>
          <p:nvPr userDrawn="1"/>
        </p:nvSpPr>
        <p:spPr bwMode="auto">
          <a:xfrm>
            <a:off x="6655982" y="9963834"/>
            <a:ext cx="361336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This work is licensed under </a:t>
            </a:r>
            <a:r>
              <a:rPr kumimoji="0" lang="en-US" altLang="en-US" sz="1200" b="0" i="0" u="none" strike="noStrike" cap="none" normalizeH="0" baseline="0" dirty="0">
                <a:ln>
                  <a:noFill/>
                </a:ln>
                <a:solidFill>
                  <a:schemeClr val="tx1"/>
                </a:solidFill>
                <a:effectLst/>
                <a:latin typeface="Arial" panose="020B0604020202020204" pitchFamily="34" charset="0"/>
                <a:hlinkClick r:id="rId2"/>
              </a:rPr>
              <a:t>CC BY-NC-SA 4.0  </a:t>
            </a:r>
            <a:r>
              <a:rPr kumimoji="0" lang="en-US" altLang="en-US" sz="12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457032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 Black">
    <p:bg>
      <p:bgPr>
        <a:solidFill>
          <a:schemeClr val="tx1"/>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F1F2C16-DC62-53BD-B55E-0A681EFF0C16}"/>
              </a:ext>
            </a:extLst>
          </p:cNvPr>
          <p:cNvSpPr>
            <a:spLocks noGrp="1"/>
          </p:cNvSpPr>
          <p:nvPr>
            <p:ph type="sldNum" sz="quarter" idx="4"/>
          </p:nvPr>
        </p:nvSpPr>
        <p:spPr>
          <a:xfrm>
            <a:off x="15898678" y="9616697"/>
            <a:ext cx="2133600" cy="365125"/>
          </a:xfrm>
          <a:prstGeom prst="rect">
            <a:avLst/>
          </a:prstGeom>
        </p:spPr>
        <p:txBody>
          <a:bodyPr vert="horz" lIns="91440" tIns="45720" rIns="91440" bIns="45720" rtlCol="0" anchor="ctr"/>
          <a:lstStyle>
            <a:lvl1pPr algn="r">
              <a:defRPr sz="1200">
                <a:solidFill>
                  <a:schemeClr val="bg1"/>
                </a:solidFill>
                <a:latin typeface="Poppins" pitchFamily="2" charset="77"/>
                <a:cs typeface="Poppins" pitchFamily="2" charset="77"/>
              </a:defRPr>
            </a:lvl1pPr>
          </a:lstStyle>
          <a:p>
            <a:fld id="{B6F15528-21DE-4FAA-801E-634DDDAF4B2B}" type="slidenum">
              <a:rPr lang="en-US" smtClean="0"/>
              <a:pPr/>
              <a:t>‹#›</a:t>
            </a:fld>
            <a:endParaRPr lang="en-US"/>
          </a:p>
        </p:txBody>
      </p:sp>
      <p:sp>
        <p:nvSpPr>
          <p:cNvPr id="3" name="Rectangle 2">
            <a:extLst>
              <a:ext uri="{FF2B5EF4-FFF2-40B4-BE49-F238E27FC236}">
                <a16:creationId xmlns:a16="http://schemas.microsoft.com/office/drawing/2014/main" id="{B4365B7F-F80B-6729-D9F8-A2D6C4D808C3}"/>
              </a:ext>
            </a:extLst>
          </p:cNvPr>
          <p:cNvSpPr>
            <a:spLocks noChangeArrowheads="1"/>
          </p:cNvSpPr>
          <p:nvPr userDrawn="1"/>
        </p:nvSpPr>
        <p:spPr bwMode="auto">
          <a:xfrm>
            <a:off x="6655982" y="9963834"/>
            <a:ext cx="361336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bg1"/>
                </a:solidFill>
                <a:effectLst/>
                <a:latin typeface="Arial" panose="020B0604020202020204" pitchFamily="34" charset="0"/>
              </a:rPr>
              <a:t>This work is licensed under </a:t>
            </a:r>
            <a:r>
              <a:rPr kumimoji="0" lang="en-US" altLang="en-US" sz="1200" b="0" i="0" u="none" strike="noStrike" cap="none" normalizeH="0" baseline="0" dirty="0">
                <a:ln>
                  <a:noFill/>
                </a:ln>
                <a:solidFill>
                  <a:schemeClr val="bg1"/>
                </a:solidFill>
                <a:effectLst/>
                <a:latin typeface="Arial" panose="020B0604020202020204" pitchFamily="34" charset="0"/>
                <a:hlinkClick r:id="rId2">
                  <a:extLst>
                    <a:ext uri="{A12FA001-AC4F-418D-AE19-62706E023703}">
                      <ahyp:hlinkClr xmlns:ahyp="http://schemas.microsoft.com/office/drawing/2018/hyperlinkcolor" val="tx"/>
                    </a:ext>
                  </a:extLst>
                </a:hlinkClick>
              </a:rPr>
              <a:t>CC BY-NC-SA 4.0  </a:t>
            </a:r>
            <a:r>
              <a:rPr kumimoji="0" lang="en-US" altLang="en-US" sz="1200" b="0" i="0" u="none" strike="noStrike" cap="none" normalizeH="0" baseline="0" dirty="0">
                <a:ln>
                  <a:noFill/>
                </a:ln>
                <a:solidFill>
                  <a:schemeClr val="bg1"/>
                </a:solidFill>
                <a:effectLst/>
                <a:latin typeface="Arial" panose="020B0604020202020204" pitchFamily="34" charset="0"/>
              </a:rPr>
              <a:t>     </a:t>
            </a:r>
          </a:p>
        </p:txBody>
      </p:sp>
    </p:spTree>
    <p:extLst>
      <p:ext uri="{BB962C8B-B14F-4D97-AF65-F5344CB8AC3E}">
        <p14:creationId xmlns:p14="http://schemas.microsoft.com/office/powerpoint/2010/main" val="2062489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5898678" y="9616697"/>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3" r:id="rId2"/>
    <p:sldLayoutId id="2147483672" r:id="rId3"/>
    <p:sldLayoutId id="2147483655" r:id="rId4"/>
    <p:sldLayoutId id="2147483670" r:id="rId5"/>
    <p:sldLayoutId id="2147483668" r:id="rId6"/>
    <p:sldLayoutId id="2147483674" r:id="rId7"/>
    <p:sldLayoutId id="2147483675" r:id="rId8"/>
    <p:sldLayoutId id="2147483676" r:id="rId9"/>
    <p:sldLayoutId id="2147483667" r:id="rId10"/>
    <p:sldLayoutId id="2147483665" r:id="rId11"/>
    <p:sldLayoutId id="2147483677" r:id="rId12"/>
    <p:sldLayoutId id="2147483678" r:id="rId13"/>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vecteezy.com/free-vector/magic-background" TargetMode="Externa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hyperlink" Target="https://storage.courtlistener.com/recap/gov.uscourts.vaed.533508/gov.uscourts.vaed.533508.1132.2_1.pdf" TargetMode="External"/><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s://euid.eu/" TargetMode="External"/><Relationship Id="rId2" Type="http://schemas.openxmlformats.org/officeDocument/2006/relationships/hyperlink" Target="https://unifiedid.com/" TargetMode="Externa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9.png"/><Relationship Id="rId11" Type="http://schemas.openxmlformats.org/officeDocument/2006/relationships/image" Target="../media/image32.png"/><Relationship Id="rId5" Type="http://schemas.openxmlformats.org/officeDocument/2006/relationships/image" Target="../media/image28.png"/><Relationship Id="rId10" Type="http://schemas.openxmlformats.org/officeDocument/2006/relationships/customXml" Target="../ink/ink2.xml"/><Relationship Id="rId4" Type="http://schemas.openxmlformats.org/officeDocument/2006/relationships/image" Target="../media/image27.png"/><Relationship Id="rId9" Type="http://schemas.openxmlformats.org/officeDocument/2006/relationships/image" Target="../media/image31.png"/></Relationships>
</file>

<file path=ppt/slides/_rels/slide43.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9.png"/><Relationship Id="rId11" Type="http://schemas.openxmlformats.org/officeDocument/2006/relationships/image" Target="../media/image32.png"/><Relationship Id="rId5" Type="http://schemas.openxmlformats.org/officeDocument/2006/relationships/image" Target="../media/image28.png"/><Relationship Id="rId10" Type="http://schemas.openxmlformats.org/officeDocument/2006/relationships/customXml" Target="../ink/ink4.xml"/><Relationship Id="rId4" Type="http://schemas.openxmlformats.org/officeDocument/2006/relationships/image" Target="../media/image27.png"/><Relationship Id="rId9" Type="http://schemas.openxmlformats.org/officeDocument/2006/relationships/image" Target="../media/image31.png"/></Relationships>
</file>

<file path=ppt/slides/_rels/slide44.xml.rels><?xml version="1.0" encoding="UTF-8" standalone="yes"?>
<Relationships xmlns="http://schemas.openxmlformats.org/package/2006/relationships"><Relationship Id="rId2" Type="http://schemas.openxmlformats.org/officeDocument/2006/relationships/hyperlink" Target="https://internetsafetylabs.org/resources/references/identity-resolution-and-customer-data-platform-companies/" TargetMode="Externa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hyperlink" Target="https://www.vice.com/en/article/akvmke/facebook-doesnt-know-what-it-does-with-your-data-or-where-it-goes" TargetMode="External"/><Relationship Id="rId7" Type="http://schemas.openxmlformats.org/officeDocument/2006/relationships/image" Target="../media/image36.jpe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s://s3.documentcloud.org/documents/21716382/facebook-data-lineage-internal-document.pdf"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s3.documentcloud.org/documents/21716382/facebook-data-lineage-internal-document.pdf" TargetMode="External"/><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11.xml"/><Relationship Id="rId4" Type="http://schemas.openxmlformats.org/officeDocument/2006/relationships/chart" Target="../charts/char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hyperlink" Target="https://appmicroscope.org/app/1579/" TargetMode="External"/><Relationship Id="rId5" Type="http://schemas.openxmlformats.org/officeDocument/2006/relationships/image" Target="../media/image44.png"/><Relationship Id="rId4" Type="http://schemas.openxmlformats.org/officeDocument/2006/relationships/image" Target="../media/image43.png"/></Relationships>
</file>

<file path=ppt/slides/_rels/slide62.xml.rels><?xml version="1.0" encoding="UTF-8" standalone="yes"?>
<Relationships xmlns="http://schemas.openxmlformats.org/package/2006/relationships"><Relationship Id="rId3" Type="http://schemas.openxmlformats.org/officeDocument/2006/relationships/hyperlink" Target="https://internetsafetylabs.org/resources/references/identity-resolution-and-customer-data-platforms-found-in-2022-edtech-benchmark-network-traffic/" TargetMode="External"/><Relationship Id="rId2" Type="http://schemas.openxmlformats.org/officeDocument/2006/relationships/hyperlink" Target="https://internetsafetylabs.org/resources/references/identity-resolution-and-customer-data-platform-companies/" TargetMode="External"/><Relationship Id="rId1" Type="http://schemas.openxmlformats.org/officeDocument/2006/relationships/slideLayout" Target="../slideLayouts/slideLayout10.xml"/><Relationship Id="rId4" Type="http://schemas.openxmlformats.org/officeDocument/2006/relationships/hyperlink" Target="https://internetsafetylabs.org/resources/reports/the-worldwide-web-of-human-surveillance-identity-resolution-customer-data-platforms/"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269877-4FF3-D3D5-5CD4-B55AE7A3332C}"/>
              </a:ext>
            </a:extLst>
          </p:cNvPr>
          <p:cNvSpPr>
            <a:spLocks noGrp="1"/>
          </p:cNvSpPr>
          <p:nvPr>
            <p:ph type="body" sz="quarter" idx="10"/>
          </p:nvPr>
        </p:nvSpPr>
        <p:spPr>
          <a:xfrm>
            <a:off x="578282" y="409246"/>
            <a:ext cx="11101100" cy="2157310"/>
          </a:xfrm>
        </p:spPr>
        <p:txBody>
          <a:bodyPr vert="horz" lIns="91440" tIns="45720" rIns="91440" bIns="45720" rtlCol="0" anchor="t">
            <a:noAutofit/>
          </a:bodyPr>
          <a:lstStyle/>
          <a:p>
            <a:r>
              <a:rPr lang="en-US" sz="6000">
                <a:latin typeface="Poppins SemiBold"/>
                <a:ea typeface="Tahoma"/>
                <a:cs typeface="Poppins SemiBold"/>
              </a:rPr>
              <a:t>The Worldwide Web of Commercial Surveillance</a:t>
            </a:r>
            <a:br>
              <a:rPr lang="en-US" sz="6000">
                <a:latin typeface="Poppins SemiBold"/>
                <a:ea typeface="Tahoma"/>
                <a:cs typeface="Poppins SemiBold"/>
              </a:rPr>
            </a:br>
            <a:endParaRPr lang="en-US" sz="6000">
              <a:latin typeface="Poppins SemiBold"/>
              <a:ea typeface="Tahoma"/>
              <a:cs typeface="Poppins SemiBold"/>
            </a:endParaRPr>
          </a:p>
        </p:txBody>
      </p:sp>
      <p:sp>
        <p:nvSpPr>
          <p:cNvPr id="3" name="Text Placeholder 2">
            <a:extLst>
              <a:ext uri="{FF2B5EF4-FFF2-40B4-BE49-F238E27FC236}">
                <a16:creationId xmlns:a16="http://schemas.microsoft.com/office/drawing/2014/main" id="{B2FE0BC4-E7E9-40BD-CC81-DD9C6476FC60}"/>
              </a:ext>
            </a:extLst>
          </p:cNvPr>
          <p:cNvSpPr>
            <a:spLocks noGrp="1"/>
          </p:cNvSpPr>
          <p:nvPr>
            <p:ph type="body" sz="quarter" idx="11"/>
          </p:nvPr>
        </p:nvSpPr>
        <p:spPr>
          <a:xfrm>
            <a:off x="671801" y="5398635"/>
            <a:ext cx="10125000" cy="792514"/>
          </a:xfrm>
        </p:spPr>
        <p:txBody>
          <a:bodyPr/>
          <a:lstStyle/>
          <a:p>
            <a:r>
              <a:rPr lang="en-US"/>
              <a:t>September 12, 2024</a:t>
            </a:r>
          </a:p>
        </p:txBody>
      </p:sp>
    </p:spTree>
    <p:extLst>
      <p:ext uri="{BB962C8B-B14F-4D97-AF65-F5344CB8AC3E}">
        <p14:creationId xmlns:p14="http://schemas.microsoft.com/office/powerpoint/2010/main" val="3880792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3694995-F1D8-6A43-4FD9-C75A484EA4F0}"/>
              </a:ext>
            </a:extLst>
          </p:cNvPr>
          <p:cNvSpPr txBox="1">
            <a:spLocks/>
          </p:cNvSpPr>
          <p:nvPr/>
        </p:nvSpPr>
        <p:spPr>
          <a:xfrm>
            <a:off x="0" y="3356264"/>
            <a:ext cx="18288000" cy="415636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a:solidFill>
                  <a:schemeClr val="bg1"/>
                </a:solidFill>
                <a:latin typeface="Poppins" panose="00000500000000000000" pitchFamily="2" charset="0"/>
                <a:cs typeface="Poppins" panose="00000500000000000000" pitchFamily="2" charset="0"/>
              </a:rPr>
              <a:t>What is</a:t>
            </a:r>
            <a:br>
              <a:rPr lang="en-US" sz="7200">
                <a:solidFill>
                  <a:schemeClr val="bg1"/>
                </a:solidFill>
                <a:latin typeface="Poppins" panose="00000500000000000000" pitchFamily="2" charset="0"/>
                <a:cs typeface="Poppins" panose="00000500000000000000" pitchFamily="2" charset="0"/>
              </a:rPr>
            </a:br>
            <a:r>
              <a:rPr lang="en-US" sz="7200">
                <a:solidFill>
                  <a:srgbClr val="FFFF00"/>
                </a:solidFill>
                <a:latin typeface="Poppins" panose="00000500000000000000" pitchFamily="2" charset="0"/>
                <a:cs typeface="Poppins" panose="00000500000000000000" pitchFamily="2" charset="0"/>
              </a:rPr>
              <a:t>identity resolution</a:t>
            </a:r>
            <a:r>
              <a:rPr lang="en-US" sz="7200">
                <a:solidFill>
                  <a:schemeClr val="bg1"/>
                </a:solidFill>
                <a:latin typeface="Poppins" panose="00000500000000000000" pitchFamily="2" charset="0"/>
                <a:cs typeface="Poppins" panose="00000500000000000000" pitchFamily="2" charset="0"/>
              </a:rPr>
              <a:t>?</a:t>
            </a:r>
          </a:p>
        </p:txBody>
      </p:sp>
    </p:spTree>
    <p:extLst>
      <p:ext uri="{BB962C8B-B14F-4D97-AF65-F5344CB8AC3E}">
        <p14:creationId xmlns:p14="http://schemas.microsoft.com/office/powerpoint/2010/main" val="1590846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934E818-6241-B40B-BFC1-294AEAA0EFEA}"/>
              </a:ext>
            </a:extLst>
          </p:cNvPr>
          <p:cNvGrpSpPr/>
          <p:nvPr/>
        </p:nvGrpSpPr>
        <p:grpSpPr>
          <a:xfrm>
            <a:off x="3043503" y="2132531"/>
            <a:ext cx="13575031" cy="2078433"/>
            <a:chOff x="1547212" y="477732"/>
            <a:chExt cx="13575031" cy="2078433"/>
          </a:xfrm>
        </p:grpSpPr>
        <p:pic>
          <p:nvPicPr>
            <p:cNvPr id="4" name="Picture 3">
              <a:extLst>
                <a:ext uri="{FF2B5EF4-FFF2-40B4-BE49-F238E27FC236}">
                  <a16:creationId xmlns:a16="http://schemas.microsoft.com/office/drawing/2014/main" id="{8127D26B-EBAB-0805-143E-9A0646B355AB}"/>
                </a:ext>
              </a:extLst>
            </p:cNvPr>
            <p:cNvPicPr>
              <a:picLocks noChangeAspect="1"/>
            </p:cNvPicPr>
            <p:nvPr/>
          </p:nvPicPr>
          <p:blipFill>
            <a:blip r:embed="rId2"/>
            <a:stretch>
              <a:fillRect/>
            </a:stretch>
          </p:blipFill>
          <p:spPr>
            <a:xfrm>
              <a:off x="1547212" y="785509"/>
              <a:ext cx="13575031" cy="1770656"/>
            </a:xfrm>
            <a:prstGeom prst="rect">
              <a:avLst/>
            </a:prstGeom>
            <a:ln>
              <a:solidFill>
                <a:schemeClr val="tx1"/>
              </a:solidFill>
            </a:ln>
          </p:spPr>
        </p:pic>
        <p:sp>
          <p:nvSpPr>
            <p:cNvPr id="5" name="TextBox 4">
              <a:extLst>
                <a:ext uri="{FF2B5EF4-FFF2-40B4-BE49-F238E27FC236}">
                  <a16:creationId xmlns:a16="http://schemas.microsoft.com/office/drawing/2014/main" id="{95B8F8D9-E1C2-82A1-97A6-FACB65033BFD}"/>
                </a:ext>
              </a:extLst>
            </p:cNvPr>
            <p:cNvSpPr txBox="1"/>
            <p:nvPr/>
          </p:nvSpPr>
          <p:spPr>
            <a:xfrm>
              <a:off x="1547212" y="477732"/>
              <a:ext cx="9705109" cy="307777"/>
            </a:xfrm>
            <a:prstGeom prst="rect">
              <a:avLst/>
            </a:prstGeom>
            <a:noFill/>
          </p:spPr>
          <p:txBody>
            <a:bodyPr wrap="square" rtlCol="0">
              <a:spAutoFit/>
            </a:bodyPr>
            <a:lstStyle/>
            <a:p>
              <a:r>
                <a:rPr lang="en-US" sz="1400"/>
                <a:t>https://martech.org/what-is-identity-resolution-and-how-are-platforms-adapting-to-privacy-changes/</a:t>
              </a:r>
            </a:p>
          </p:txBody>
        </p:sp>
      </p:grpSp>
      <p:grpSp>
        <p:nvGrpSpPr>
          <p:cNvPr id="12" name="Group 11">
            <a:extLst>
              <a:ext uri="{FF2B5EF4-FFF2-40B4-BE49-F238E27FC236}">
                <a16:creationId xmlns:a16="http://schemas.microsoft.com/office/drawing/2014/main" id="{53F65A4A-6EF4-3A2C-3BA3-7ED31F130002}"/>
              </a:ext>
            </a:extLst>
          </p:cNvPr>
          <p:cNvGrpSpPr/>
          <p:nvPr/>
        </p:nvGrpSpPr>
        <p:grpSpPr>
          <a:xfrm>
            <a:off x="731596" y="4625935"/>
            <a:ext cx="8412404" cy="2408711"/>
            <a:chOff x="793942" y="3838127"/>
            <a:chExt cx="10708794" cy="3060344"/>
          </a:xfrm>
        </p:grpSpPr>
        <p:pic>
          <p:nvPicPr>
            <p:cNvPr id="7" name="Picture 6">
              <a:extLst>
                <a:ext uri="{FF2B5EF4-FFF2-40B4-BE49-F238E27FC236}">
                  <a16:creationId xmlns:a16="http://schemas.microsoft.com/office/drawing/2014/main" id="{3F9E41EF-E7C1-1CB2-72BF-B717ED485ACB}"/>
                </a:ext>
              </a:extLst>
            </p:cNvPr>
            <p:cNvPicPr>
              <a:picLocks noChangeAspect="1"/>
            </p:cNvPicPr>
            <p:nvPr/>
          </p:nvPicPr>
          <p:blipFill>
            <a:blip r:embed="rId3"/>
            <a:stretch>
              <a:fillRect/>
            </a:stretch>
          </p:blipFill>
          <p:spPr>
            <a:xfrm>
              <a:off x="793942" y="4145904"/>
              <a:ext cx="10708794" cy="2752567"/>
            </a:xfrm>
            <a:prstGeom prst="rect">
              <a:avLst/>
            </a:prstGeom>
          </p:spPr>
        </p:pic>
        <p:sp>
          <p:nvSpPr>
            <p:cNvPr id="9" name="TextBox 8">
              <a:extLst>
                <a:ext uri="{FF2B5EF4-FFF2-40B4-BE49-F238E27FC236}">
                  <a16:creationId xmlns:a16="http://schemas.microsoft.com/office/drawing/2014/main" id="{6CD5C28A-FF79-2482-A29B-7F61522C9FCA}"/>
                </a:ext>
              </a:extLst>
            </p:cNvPr>
            <p:cNvSpPr txBox="1"/>
            <p:nvPr/>
          </p:nvSpPr>
          <p:spPr>
            <a:xfrm>
              <a:off x="878730" y="3838127"/>
              <a:ext cx="9705109" cy="307777"/>
            </a:xfrm>
            <a:prstGeom prst="rect">
              <a:avLst/>
            </a:prstGeom>
            <a:noFill/>
          </p:spPr>
          <p:txBody>
            <a:bodyPr wrap="square" rtlCol="0">
              <a:spAutoFit/>
            </a:bodyPr>
            <a:lstStyle/>
            <a:p>
              <a:r>
                <a:rPr lang="en-US" sz="1400"/>
                <a:t>https://venturebeat.com/ai/what-is-identity-resolution-its-benefits-challenges-and-best-practices/</a:t>
              </a:r>
            </a:p>
          </p:txBody>
        </p:sp>
      </p:grpSp>
      <p:grpSp>
        <p:nvGrpSpPr>
          <p:cNvPr id="16" name="Group 15">
            <a:extLst>
              <a:ext uri="{FF2B5EF4-FFF2-40B4-BE49-F238E27FC236}">
                <a16:creationId xmlns:a16="http://schemas.microsoft.com/office/drawing/2014/main" id="{ED57C54F-5C3A-FA1B-DF96-E2889B2701AB}"/>
              </a:ext>
            </a:extLst>
          </p:cNvPr>
          <p:cNvGrpSpPr/>
          <p:nvPr/>
        </p:nvGrpSpPr>
        <p:grpSpPr>
          <a:xfrm>
            <a:off x="9412021" y="6034364"/>
            <a:ext cx="8538734" cy="3623354"/>
            <a:chOff x="7791039" y="6477184"/>
            <a:chExt cx="8740897" cy="3623354"/>
          </a:xfrm>
        </p:grpSpPr>
        <p:sp>
          <p:nvSpPr>
            <p:cNvPr id="13" name="TextBox 12">
              <a:extLst>
                <a:ext uri="{FF2B5EF4-FFF2-40B4-BE49-F238E27FC236}">
                  <a16:creationId xmlns:a16="http://schemas.microsoft.com/office/drawing/2014/main" id="{41518F8B-2021-3A94-35DB-BD5034359602}"/>
                </a:ext>
              </a:extLst>
            </p:cNvPr>
            <p:cNvSpPr txBox="1"/>
            <p:nvPr/>
          </p:nvSpPr>
          <p:spPr>
            <a:xfrm>
              <a:off x="7791040" y="6477184"/>
              <a:ext cx="8139441" cy="369332"/>
            </a:xfrm>
            <a:prstGeom prst="rect">
              <a:avLst/>
            </a:prstGeom>
            <a:noFill/>
          </p:spPr>
          <p:txBody>
            <a:bodyPr wrap="square" rtlCol="0">
              <a:spAutoFit/>
            </a:bodyPr>
            <a:lstStyle/>
            <a:p>
              <a:r>
                <a:rPr lang="en-US"/>
                <a:t>https://segment.com/blog/identity-resolution/</a:t>
              </a:r>
            </a:p>
          </p:txBody>
        </p:sp>
        <p:pic>
          <p:nvPicPr>
            <p:cNvPr id="15" name="Picture 14">
              <a:extLst>
                <a:ext uri="{FF2B5EF4-FFF2-40B4-BE49-F238E27FC236}">
                  <a16:creationId xmlns:a16="http://schemas.microsoft.com/office/drawing/2014/main" id="{2A0F4C2E-07D7-8C18-B873-37C87301DFE6}"/>
                </a:ext>
              </a:extLst>
            </p:cNvPr>
            <p:cNvPicPr>
              <a:picLocks noChangeAspect="1"/>
            </p:cNvPicPr>
            <p:nvPr/>
          </p:nvPicPr>
          <p:blipFill>
            <a:blip r:embed="rId4"/>
            <a:stretch>
              <a:fillRect/>
            </a:stretch>
          </p:blipFill>
          <p:spPr>
            <a:xfrm>
              <a:off x="7791039" y="6846516"/>
              <a:ext cx="8740897" cy="3254022"/>
            </a:xfrm>
            <a:prstGeom prst="rect">
              <a:avLst/>
            </a:prstGeom>
          </p:spPr>
        </p:pic>
      </p:grpSp>
      <p:sp>
        <p:nvSpPr>
          <p:cNvPr id="17" name="TextBox 16">
            <a:extLst>
              <a:ext uri="{FF2B5EF4-FFF2-40B4-BE49-F238E27FC236}">
                <a16:creationId xmlns:a16="http://schemas.microsoft.com/office/drawing/2014/main" id="{1421C9D6-9F09-6624-1843-96977A3EB75D}"/>
              </a:ext>
            </a:extLst>
          </p:cNvPr>
          <p:cNvSpPr txBox="1"/>
          <p:nvPr/>
        </p:nvSpPr>
        <p:spPr>
          <a:xfrm>
            <a:off x="3043503" y="529936"/>
            <a:ext cx="14111888" cy="707886"/>
          </a:xfrm>
          <a:prstGeom prst="rect">
            <a:avLst/>
          </a:prstGeom>
          <a:noFill/>
        </p:spPr>
        <p:txBody>
          <a:bodyPr wrap="square" rtlCol="0">
            <a:spAutoFit/>
          </a:bodyPr>
          <a:lstStyle/>
          <a:p>
            <a:r>
              <a:rPr lang="en-US" sz="4000" b="1">
                <a:latin typeface="Poppins" panose="00000500000000000000" pitchFamily="2" charset="0"/>
                <a:cs typeface="Poppins" panose="00000500000000000000" pitchFamily="2" charset="0"/>
              </a:rPr>
              <a:t>Identity Resolution - In Their Own Words</a:t>
            </a:r>
          </a:p>
        </p:txBody>
      </p:sp>
    </p:spTree>
    <p:extLst>
      <p:ext uri="{BB962C8B-B14F-4D97-AF65-F5344CB8AC3E}">
        <p14:creationId xmlns:p14="http://schemas.microsoft.com/office/powerpoint/2010/main" val="284364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7E33E8-335F-930A-F830-AD1A20A97D49}"/>
              </a:ext>
            </a:extLst>
          </p:cNvPr>
          <p:cNvSpPr>
            <a:spLocks noGrp="1"/>
          </p:cNvSpPr>
          <p:nvPr>
            <p:ph type="body" idx="1"/>
          </p:nvPr>
        </p:nvSpPr>
        <p:spPr/>
        <p:txBody>
          <a:bodyPr/>
          <a:lstStyle/>
          <a:p>
            <a:r>
              <a:rPr lang="en-US"/>
              <a:t>Identity Resolution</a:t>
            </a:r>
          </a:p>
        </p:txBody>
      </p:sp>
      <p:sp>
        <p:nvSpPr>
          <p:cNvPr id="3" name="Text Placeholder 2">
            <a:extLst>
              <a:ext uri="{FF2B5EF4-FFF2-40B4-BE49-F238E27FC236}">
                <a16:creationId xmlns:a16="http://schemas.microsoft.com/office/drawing/2014/main" id="{F62BE143-DCB0-D96E-8BA4-7BE0D378EF77}"/>
              </a:ext>
            </a:extLst>
          </p:cNvPr>
          <p:cNvSpPr>
            <a:spLocks noGrp="1"/>
          </p:cNvSpPr>
          <p:nvPr>
            <p:ph type="body" sz="quarter" idx="13"/>
          </p:nvPr>
        </p:nvSpPr>
        <p:spPr>
          <a:xfrm>
            <a:off x="7878219" y="1037314"/>
            <a:ext cx="9500015" cy="8944507"/>
          </a:xfrm>
        </p:spPr>
        <p:txBody>
          <a:bodyPr>
            <a:normAutofit/>
          </a:bodyPr>
          <a:lstStyle/>
          <a:p>
            <a:r>
              <a:rPr lang="en-US"/>
              <a:t>Marketing technology to uniquely identify users across disparate services, devices, and systems. </a:t>
            </a:r>
          </a:p>
          <a:p>
            <a:r>
              <a:rPr lang="en-US"/>
              <a:t>Enabling audience data as a marketing tool and a sellable data set for:</a:t>
            </a:r>
          </a:p>
          <a:p>
            <a:pPr lvl="1"/>
            <a:r>
              <a:rPr lang="en-US"/>
              <a:t>“Omni-Channel Marketing”</a:t>
            </a:r>
          </a:p>
          <a:p>
            <a:pPr lvl="1"/>
            <a:r>
              <a:rPr lang="en-US"/>
              <a:t>Personalization</a:t>
            </a:r>
          </a:p>
          <a:p>
            <a:pPr lvl="1"/>
            <a:r>
              <a:rPr lang="en-US"/>
              <a:t>New customers</a:t>
            </a:r>
          </a:p>
        </p:txBody>
      </p:sp>
    </p:spTree>
    <p:extLst>
      <p:ext uri="{BB962C8B-B14F-4D97-AF65-F5344CB8AC3E}">
        <p14:creationId xmlns:p14="http://schemas.microsoft.com/office/powerpoint/2010/main" val="94064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7E33E8-335F-930A-F830-AD1A20A97D49}"/>
              </a:ext>
            </a:extLst>
          </p:cNvPr>
          <p:cNvSpPr>
            <a:spLocks noGrp="1"/>
          </p:cNvSpPr>
          <p:nvPr>
            <p:ph type="body" idx="1"/>
          </p:nvPr>
        </p:nvSpPr>
        <p:spPr/>
        <p:txBody>
          <a:bodyPr/>
          <a:lstStyle/>
          <a:p>
            <a:r>
              <a:rPr lang="en-US"/>
              <a:t>Identity Resolution</a:t>
            </a:r>
          </a:p>
        </p:txBody>
      </p:sp>
      <p:sp>
        <p:nvSpPr>
          <p:cNvPr id="3" name="Text Placeholder 2">
            <a:extLst>
              <a:ext uri="{FF2B5EF4-FFF2-40B4-BE49-F238E27FC236}">
                <a16:creationId xmlns:a16="http://schemas.microsoft.com/office/drawing/2014/main" id="{F62BE143-DCB0-D96E-8BA4-7BE0D378EF77}"/>
              </a:ext>
            </a:extLst>
          </p:cNvPr>
          <p:cNvSpPr>
            <a:spLocks noGrp="1"/>
          </p:cNvSpPr>
          <p:nvPr>
            <p:ph type="body" sz="quarter" idx="13"/>
          </p:nvPr>
        </p:nvSpPr>
        <p:spPr>
          <a:xfrm>
            <a:off x="7878219" y="1037314"/>
            <a:ext cx="9500015" cy="8944507"/>
          </a:xfrm>
        </p:spPr>
        <p:txBody>
          <a:bodyPr>
            <a:normAutofit lnSpcReduction="10000"/>
          </a:bodyPr>
          <a:lstStyle/>
          <a:p>
            <a:r>
              <a:rPr lang="en-US"/>
              <a:t>Used to confirm User 12345 from LinkedIn as the same person as User 54321 from Facebook. </a:t>
            </a:r>
          </a:p>
          <a:p>
            <a:r>
              <a:rPr lang="en-US"/>
              <a:t>Used to correlate user 12345 as the:</a:t>
            </a:r>
          </a:p>
          <a:p>
            <a:pPr lvl="1"/>
            <a:r>
              <a:rPr lang="en-US"/>
              <a:t>Owner of Roku device 111111, </a:t>
            </a:r>
            <a:r>
              <a:rPr lang="en-US" b="1"/>
              <a:t>AND</a:t>
            </a:r>
          </a:p>
          <a:p>
            <a:pPr lvl="1"/>
            <a:r>
              <a:rPr lang="en-US"/>
              <a:t>Owner of iPhone 5555555, </a:t>
            </a:r>
            <a:r>
              <a:rPr lang="en-US" b="1"/>
              <a:t>AND</a:t>
            </a:r>
          </a:p>
          <a:p>
            <a:pPr lvl="1"/>
            <a:r>
              <a:rPr lang="en-US"/>
              <a:t>Owner of 2023 Toyota Camry VID 999999999, </a:t>
            </a:r>
            <a:r>
              <a:rPr lang="en-US" b="1"/>
              <a:t>AND</a:t>
            </a:r>
          </a:p>
          <a:p>
            <a:pPr lvl="1"/>
            <a:r>
              <a:rPr lang="en-US"/>
              <a:t>Owner of house at 123 Maple Drive, </a:t>
            </a:r>
            <a:r>
              <a:rPr lang="en-US" b="1"/>
              <a:t>AND</a:t>
            </a:r>
          </a:p>
          <a:p>
            <a:pPr lvl="1"/>
            <a:r>
              <a:rPr lang="en-US"/>
              <a:t>Holder of California Driver’s license 888888888, </a:t>
            </a:r>
            <a:r>
              <a:rPr lang="en-US" b="1"/>
              <a:t>AND</a:t>
            </a:r>
          </a:p>
          <a:p>
            <a:pPr lvl="1"/>
            <a:r>
              <a:rPr lang="en-US"/>
              <a:t>Person who bought new running shoes at point-of-sale system 333333 at Runner’s Warehouse on 7/3/24 at 11:33am, AND</a:t>
            </a:r>
            <a:r>
              <a:rPr lang="en-US" b="1"/>
              <a:t>…..</a:t>
            </a:r>
            <a:endParaRPr lang="en-US"/>
          </a:p>
        </p:txBody>
      </p:sp>
    </p:spTree>
    <p:extLst>
      <p:ext uri="{BB962C8B-B14F-4D97-AF65-F5344CB8AC3E}">
        <p14:creationId xmlns:p14="http://schemas.microsoft.com/office/powerpoint/2010/main" val="234525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A56D93-2467-FDCB-9EEA-74295EDA38DD}"/>
              </a:ext>
            </a:extLst>
          </p:cNvPr>
          <p:cNvSpPr txBox="1"/>
          <p:nvPr/>
        </p:nvSpPr>
        <p:spPr>
          <a:xfrm>
            <a:off x="2845172" y="9491482"/>
            <a:ext cx="10694182" cy="307777"/>
          </a:xfrm>
          <a:prstGeom prst="rect">
            <a:avLst/>
          </a:prstGeom>
          <a:noFill/>
        </p:spPr>
        <p:txBody>
          <a:bodyPr wrap="square" rtlCol="0">
            <a:spAutoFit/>
          </a:bodyPr>
          <a:lstStyle/>
          <a:p>
            <a:r>
              <a:rPr lang="en-US" sz="1400"/>
              <a:t>https://static1.seekingalpha.com/uploads/sa_presentations/953/44953/slides/16.jpg?1565037350</a:t>
            </a:r>
          </a:p>
        </p:txBody>
      </p:sp>
      <p:pic>
        <p:nvPicPr>
          <p:cNvPr id="6" name="Picture 5" descr="A person with blue and white circles&#10;&#10;Description automatically generated with medium confidence">
            <a:extLst>
              <a:ext uri="{FF2B5EF4-FFF2-40B4-BE49-F238E27FC236}">
                <a16:creationId xmlns:a16="http://schemas.microsoft.com/office/drawing/2014/main" id="{A8BD0C16-C8DE-11BD-2AFF-C640120536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8509" y="923491"/>
            <a:ext cx="14027727" cy="7890597"/>
          </a:xfrm>
          <a:prstGeom prst="rect">
            <a:avLst/>
          </a:prstGeom>
        </p:spPr>
      </p:pic>
    </p:spTree>
    <p:extLst>
      <p:ext uri="{BB962C8B-B14F-4D97-AF65-F5344CB8AC3E}">
        <p14:creationId xmlns:p14="http://schemas.microsoft.com/office/powerpoint/2010/main" val="3109389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4F3517-BDCB-E905-8BFD-0E7032CA3587}"/>
              </a:ext>
            </a:extLst>
          </p:cNvPr>
          <p:cNvSpPr txBox="1"/>
          <p:nvPr/>
        </p:nvSpPr>
        <p:spPr>
          <a:xfrm>
            <a:off x="4187536" y="9917668"/>
            <a:ext cx="9144000" cy="307777"/>
          </a:xfrm>
          <a:prstGeom prst="rect">
            <a:avLst/>
          </a:prstGeom>
          <a:noFill/>
        </p:spPr>
        <p:txBody>
          <a:bodyPr wrap="square">
            <a:spAutoFit/>
          </a:bodyPr>
          <a:lstStyle/>
          <a:p>
            <a:r>
              <a:rPr lang="en-US" sz="1400"/>
              <a:t>https://claritas.com/wp-content/uploads/2020/06/data-img-2-1.png</a:t>
            </a:r>
          </a:p>
        </p:txBody>
      </p:sp>
      <p:pic>
        <p:nvPicPr>
          <p:cNvPr id="6" name="Picture 5" descr="A person holding a phone and a credit card&#10;&#10;Description automatically generated">
            <a:extLst>
              <a:ext uri="{FF2B5EF4-FFF2-40B4-BE49-F238E27FC236}">
                <a16:creationId xmlns:a16="http://schemas.microsoft.com/office/drawing/2014/main" id="{9E71EC22-4B96-0538-5E29-18AF22085E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436" y="2047009"/>
            <a:ext cx="17846225" cy="5911562"/>
          </a:xfrm>
          <a:prstGeom prst="rect">
            <a:avLst/>
          </a:prstGeom>
        </p:spPr>
      </p:pic>
    </p:spTree>
    <p:extLst>
      <p:ext uri="{BB962C8B-B14F-4D97-AF65-F5344CB8AC3E}">
        <p14:creationId xmlns:p14="http://schemas.microsoft.com/office/powerpoint/2010/main" val="837512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27EA81-8773-ABE5-4512-D0F79BE76AEA}"/>
              </a:ext>
            </a:extLst>
          </p:cNvPr>
          <p:cNvSpPr>
            <a:spLocks noGrp="1"/>
          </p:cNvSpPr>
          <p:nvPr>
            <p:ph type="body" idx="1"/>
          </p:nvPr>
        </p:nvSpPr>
        <p:spPr>
          <a:xfrm>
            <a:off x="691036" y="1735281"/>
            <a:ext cx="5874356" cy="7453323"/>
          </a:xfrm>
        </p:spPr>
        <p:txBody>
          <a:bodyPr/>
          <a:lstStyle/>
          <a:p>
            <a:r>
              <a:rPr lang="en-US"/>
              <a:t>How Identity Resolution Works</a:t>
            </a:r>
          </a:p>
        </p:txBody>
      </p:sp>
      <p:sp>
        <p:nvSpPr>
          <p:cNvPr id="3" name="Text Placeholder 2">
            <a:extLst>
              <a:ext uri="{FF2B5EF4-FFF2-40B4-BE49-F238E27FC236}">
                <a16:creationId xmlns:a16="http://schemas.microsoft.com/office/drawing/2014/main" id="{E1117CF4-0CB5-BF4F-8086-1340072E043E}"/>
              </a:ext>
            </a:extLst>
          </p:cNvPr>
          <p:cNvSpPr>
            <a:spLocks noGrp="1"/>
          </p:cNvSpPr>
          <p:nvPr>
            <p:ph type="body" sz="quarter" idx="13"/>
          </p:nvPr>
        </p:nvSpPr>
        <p:spPr/>
        <p:txBody>
          <a:bodyPr/>
          <a:lstStyle/>
          <a:p>
            <a:r>
              <a:rPr lang="en-US"/>
              <a:t>Builds an </a:t>
            </a:r>
            <a:r>
              <a:rPr lang="en-US" i="1"/>
              <a:t>identity graph </a:t>
            </a:r>
            <a:r>
              <a:rPr lang="en-US"/>
              <a:t>of all known information about an individual from multiple sources.</a:t>
            </a:r>
          </a:p>
          <a:p>
            <a:r>
              <a:rPr lang="en-US"/>
              <a:t>Uses:</a:t>
            </a:r>
          </a:p>
          <a:p>
            <a:pPr lvl="1"/>
            <a:r>
              <a:rPr lang="en-US"/>
              <a:t>Deterministic identity matching</a:t>
            </a:r>
          </a:p>
          <a:p>
            <a:pPr lvl="2"/>
            <a:r>
              <a:rPr lang="en-US"/>
              <a:t>Matches email, name, or other join keys</a:t>
            </a:r>
          </a:p>
          <a:p>
            <a:pPr lvl="1"/>
            <a:r>
              <a:rPr lang="en-US"/>
              <a:t>Probabilistic identity matching</a:t>
            </a:r>
          </a:p>
          <a:p>
            <a:pPr lvl="2"/>
            <a:r>
              <a:rPr lang="en-US"/>
              <a:t>Matches based on statistical correlation of data points</a:t>
            </a:r>
          </a:p>
          <a:p>
            <a:pPr lvl="2"/>
            <a:r>
              <a:rPr lang="en-US"/>
              <a:t>“AI” powered</a:t>
            </a:r>
          </a:p>
          <a:p>
            <a:pPr marL="0" indent="0">
              <a:buNone/>
            </a:pPr>
            <a:r>
              <a:rPr lang="en-US"/>
              <a:t> </a:t>
            </a:r>
          </a:p>
        </p:txBody>
      </p:sp>
    </p:spTree>
    <p:extLst>
      <p:ext uri="{BB962C8B-B14F-4D97-AF65-F5344CB8AC3E}">
        <p14:creationId xmlns:p14="http://schemas.microsoft.com/office/powerpoint/2010/main" val="2182972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3BC39903-AD2D-FFB0-B71D-CCAF55C27175}"/>
              </a:ext>
            </a:extLst>
          </p:cNvPr>
          <p:cNvGraphicFramePr/>
          <p:nvPr>
            <p:extLst>
              <p:ext uri="{D42A27DB-BD31-4B8C-83A1-F6EECF244321}">
                <p14:modId xmlns:p14="http://schemas.microsoft.com/office/powerpoint/2010/main" val="1460421452"/>
              </p:ext>
            </p:extLst>
          </p:nvPr>
        </p:nvGraphicFramePr>
        <p:xfrm>
          <a:off x="1330037" y="124691"/>
          <a:ext cx="16552718" cy="1005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760D90A4-94CC-D7BF-063F-BA1985D5BB8F}"/>
              </a:ext>
            </a:extLst>
          </p:cNvPr>
          <p:cNvSpPr txBox="1"/>
          <p:nvPr/>
        </p:nvSpPr>
        <p:spPr>
          <a:xfrm>
            <a:off x="3470564" y="1267691"/>
            <a:ext cx="12063845" cy="923330"/>
          </a:xfrm>
          <a:prstGeom prst="rect">
            <a:avLst/>
          </a:prstGeom>
          <a:noFill/>
        </p:spPr>
        <p:txBody>
          <a:bodyPr wrap="square" rtlCol="0">
            <a:spAutoFit/>
          </a:bodyPr>
          <a:lstStyle/>
          <a:p>
            <a:r>
              <a:rPr lang="en-US" sz="5400" b="1">
                <a:latin typeface="Poppins" panose="00000500000000000000" pitchFamily="2" charset="0"/>
                <a:cs typeface="Poppins" panose="00000500000000000000" pitchFamily="2" charset="0"/>
              </a:rPr>
              <a:t>Identity Resolution</a:t>
            </a:r>
          </a:p>
        </p:txBody>
      </p:sp>
    </p:spTree>
    <p:extLst>
      <p:ext uri="{BB962C8B-B14F-4D97-AF65-F5344CB8AC3E}">
        <p14:creationId xmlns:p14="http://schemas.microsoft.com/office/powerpoint/2010/main" val="2856716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27EA81-8773-ABE5-4512-D0F79BE76AEA}"/>
              </a:ext>
            </a:extLst>
          </p:cNvPr>
          <p:cNvSpPr>
            <a:spLocks noGrp="1"/>
          </p:cNvSpPr>
          <p:nvPr>
            <p:ph type="body" idx="1"/>
          </p:nvPr>
        </p:nvSpPr>
        <p:spPr>
          <a:xfrm>
            <a:off x="691036" y="1735281"/>
            <a:ext cx="5874356" cy="7453323"/>
          </a:xfrm>
        </p:spPr>
        <p:txBody>
          <a:bodyPr/>
          <a:lstStyle/>
          <a:p>
            <a:r>
              <a:rPr lang="en-US"/>
              <a:t>Data Collection</a:t>
            </a:r>
          </a:p>
        </p:txBody>
      </p:sp>
      <p:sp>
        <p:nvSpPr>
          <p:cNvPr id="3" name="Text Placeholder 2">
            <a:extLst>
              <a:ext uri="{FF2B5EF4-FFF2-40B4-BE49-F238E27FC236}">
                <a16:creationId xmlns:a16="http://schemas.microsoft.com/office/drawing/2014/main" id="{E1117CF4-0CB5-BF4F-8086-1340072E043E}"/>
              </a:ext>
            </a:extLst>
          </p:cNvPr>
          <p:cNvSpPr>
            <a:spLocks noGrp="1"/>
          </p:cNvSpPr>
          <p:nvPr>
            <p:ph type="body" sz="quarter" idx="13"/>
          </p:nvPr>
        </p:nvSpPr>
        <p:spPr/>
        <p:txBody>
          <a:bodyPr>
            <a:normAutofit lnSpcReduction="10000"/>
          </a:bodyPr>
          <a:lstStyle/>
          <a:p>
            <a:r>
              <a:rPr lang="en-US"/>
              <a:t>Ingest data from hundreds to thousands of sources.</a:t>
            </a:r>
          </a:p>
          <a:p>
            <a:pPr lvl="1"/>
            <a:r>
              <a:rPr lang="en-US"/>
              <a:t>Designed to ingest data from multiple sources.</a:t>
            </a:r>
          </a:p>
          <a:p>
            <a:r>
              <a:rPr lang="en-US"/>
              <a:t>Multiple methods for data ingestion</a:t>
            </a:r>
          </a:p>
          <a:p>
            <a:pPr lvl="1"/>
            <a:r>
              <a:rPr lang="en-US"/>
              <a:t>Big pipes:</a:t>
            </a:r>
          </a:p>
          <a:p>
            <a:pPr marL="1670050" lvl="2">
              <a:buFont typeface="Arial" panose="020B0604020202020204" pitchFamily="34" charset="0"/>
              <a:buChar char="•"/>
            </a:pPr>
            <a:r>
              <a:rPr lang="en-US">
                <a:solidFill>
                  <a:schemeClr val="tx1"/>
                </a:solidFill>
              </a:rPr>
              <a:t>APIs</a:t>
            </a:r>
            <a:r>
              <a:rPr lang="en-US"/>
              <a:t> (big pipe)</a:t>
            </a:r>
          </a:p>
          <a:p>
            <a:pPr lvl="2"/>
            <a:r>
              <a:rPr lang="en-US">
                <a:solidFill>
                  <a:schemeClr val="tx1"/>
                </a:solidFill>
              </a:rPr>
              <a:t>Sync Partners</a:t>
            </a:r>
          </a:p>
          <a:p>
            <a:pPr marL="1714500" lvl="3" indent="-342900">
              <a:buFont typeface="Arial" panose="020B0604020202020204" pitchFamily="34" charset="0"/>
              <a:buChar char="•"/>
            </a:pPr>
            <a:r>
              <a:rPr lang="en-US">
                <a:solidFill>
                  <a:schemeClr val="tx1"/>
                </a:solidFill>
              </a:rPr>
              <a:t>Customers </a:t>
            </a:r>
          </a:p>
          <a:p>
            <a:pPr marL="1714500" lvl="3" indent="-342900">
              <a:buFont typeface="Arial" panose="020B0604020202020204" pitchFamily="34" charset="0"/>
              <a:buChar char="•"/>
            </a:pPr>
            <a:r>
              <a:rPr lang="en-US">
                <a:solidFill>
                  <a:schemeClr val="tx1"/>
                </a:solidFill>
              </a:rPr>
              <a:t>Integration Partners</a:t>
            </a:r>
            <a:endParaRPr lang="en-US"/>
          </a:p>
          <a:p>
            <a:pPr lvl="1"/>
            <a:r>
              <a:rPr lang="en-US"/>
              <a:t>Transactional methods:</a:t>
            </a:r>
          </a:p>
          <a:p>
            <a:pPr marL="1670050" lvl="2">
              <a:buFont typeface="Arial" panose="020B0604020202020204" pitchFamily="34" charset="0"/>
              <a:buChar char="•"/>
            </a:pPr>
            <a:r>
              <a:rPr lang="en-US">
                <a:solidFill>
                  <a:schemeClr val="tx1"/>
                </a:solidFill>
              </a:rPr>
              <a:t>Cookies</a:t>
            </a:r>
          </a:p>
          <a:p>
            <a:pPr marL="1670050" lvl="2">
              <a:buFont typeface="Arial" panose="020B0604020202020204" pitchFamily="34" charset="0"/>
              <a:buChar char="•"/>
            </a:pPr>
            <a:r>
              <a:rPr lang="en-US">
                <a:solidFill>
                  <a:schemeClr val="tx1"/>
                </a:solidFill>
              </a:rPr>
              <a:t>JS Pixels</a:t>
            </a:r>
          </a:p>
          <a:p>
            <a:pPr marL="1670050" lvl="2">
              <a:buFont typeface="Arial" panose="020B0604020202020204" pitchFamily="34" charset="0"/>
              <a:buChar char="•"/>
            </a:pPr>
            <a:r>
              <a:rPr lang="en-US">
                <a:solidFill>
                  <a:schemeClr val="tx1"/>
                </a:solidFill>
              </a:rPr>
              <a:t>Inclusion of universal ID itself in Realtime Bidding protocol.</a:t>
            </a:r>
            <a:endParaRPr lang="en-US"/>
          </a:p>
          <a:p>
            <a:pPr marL="0" indent="0">
              <a:buNone/>
            </a:pPr>
            <a:r>
              <a:rPr lang="en-US"/>
              <a:t> </a:t>
            </a:r>
          </a:p>
        </p:txBody>
      </p:sp>
      <p:grpSp>
        <p:nvGrpSpPr>
          <p:cNvPr id="5" name="Group 4">
            <a:extLst>
              <a:ext uri="{FF2B5EF4-FFF2-40B4-BE49-F238E27FC236}">
                <a16:creationId xmlns:a16="http://schemas.microsoft.com/office/drawing/2014/main" id="{FAF7802D-B784-4094-7F6B-9BC01D5BDA2A}"/>
              </a:ext>
            </a:extLst>
          </p:cNvPr>
          <p:cNvGrpSpPr/>
          <p:nvPr/>
        </p:nvGrpSpPr>
        <p:grpSpPr>
          <a:xfrm>
            <a:off x="9158052" y="6705500"/>
            <a:ext cx="7758347" cy="3276321"/>
            <a:chOff x="9144000" y="5041262"/>
            <a:chExt cx="9528464" cy="5590070"/>
          </a:xfrm>
        </p:grpSpPr>
        <p:sp>
          <p:nvSpPr>
            <p:cNvPr id="6" name="TextBox 5">
              <a:extLst>
                <a:ext uri="{FF2B5EF4-FFF2-40B4-BE49-F238E27FC236}">
                  <a16:creationId xmlns:a16="http://schemas.microsoft.com/office/drawing/2014/main" id="{150438AC-D0A2-D042-B619-CA794485BBC2}"/>
                </a:ext>
              </a:extLst>
            </p:cNvPr>
            <p:cNvSpPr txBox="1"/>
            <p:nvPr/>
          </p:nvSpPr>
          <p:spPr>
            <a:xfrm>
              <a:off x="9144000" y="9797156"/>
              <a:ext cx="9528464" cy="834176"/>
            </a:xfrm>
            <a:prstGeom prst="rect">
              <a:avLst/>
            </a:prstGeom>
            <a:noFill/>
          </p:spPr>
          <p:txBody>
            <a:bodyPr wrap="square" rtlCol="0">
              <a:spAutoFit/>
            </a:bodyPr>
            <a:lstStyle/>
            <a:p>
              <a:r>
                <a:rPr lang="en-US" sz="1200">
                  <a:hlinkClick r:id="rId2"/>
                </a:rPr>
                <a:t>https://www.vecteezy.com/free-vector/magic-background</a:t>
              </a:r>
              <a:r>
                <a:rPr lang="en-US" sz="1200"/>
                <a:t> </a:t>
              </a:r>
              <a:br>
                <a:rPr lang="en-US" sz="1200"/>
              </a:br>
              <a:r>
                <a:rPr lang="en-US" sz="1200"/>
                <a:t>Magic Background Vectors by </a:t>
              </a:r>
              <a:r>
                <a:rPr lang="en-US" sz="1200" err="1"/>
                <a:t>Vecteezy</a:t>
              </a:r>
              <a:endParaRPr lang="en-US" sz="1200"/>
            </a:p>
          </p:txBody>
        </p:sp>
        <p:pic>
          <p:nvPicPr>
            <p:cNvPr id="7" name="Picture 6" descr="A cartoon of a fairy with a light in the sky&#10;&#10;Description automatically generated">
              <a:extLst>
                <a:ext uri="{FF2B5EF4-FFF2-40B4-BE49-F238E27FC236}">
                  <a16:creationId xmlns:a16="http://schemas.microsoft.com/office/drawing/2014/main" id="{E8829526-1400-6ADE-5E64-2391952172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9656" y="5041262"/>
              <a:ext cx="6797139" cy="4757997"/>
            </a:xfrm>
            <a:prstGeom prst="rect">
              <a:avLst/>
            </a:prstGeom>
          </p:spPr>
        </p:pic>
      </p:grpSp>
    </p:spTree>
    <p:extLst>
      <p:ext uri="{BB962C8B-B14F-4D97-AF65-F5344CB8AC3E}">
        <p14:creationId xmlns:p14="http://schemas.microsoft.com/office/powerpoint/2010/main" val="271250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logos and symbols&#10;&#10;Description automatically generated with medium confidence">
            <a:extLst>
              <a:ext uri="{FF2B5EF4-FFF2-40B4-BE49-F238E27FC236}">
                <a16:creationId xmlns:a16="http://schemas.microsoft.com/office/drawing/2014/main" id="{CA889946-A498-7CEF-B829-08BE0B9045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5399" y="895312"/>
            <a:ext cx="15110320" cy="8496375"/>
          </a:xfrm>
          <a:prstGeom prst="rect">
            <a:avLst/>
          </a:prstGeom>
        </p:spPr>
      </p:pic>
      <p:sp>
        <p:nvSpPr>
          <p:cNvPr id="5" name="TextBox 4">
            <a:extLst>
              <a:ext uri="{FF2B5EF4-FFF2-40B4-BE49-F238E27FC236}">
                <a16:creationId xmlns:a16="http://schemas.microsoft.com/office/drawing/2014/main" id="{F9A56D93-2467-FDCB-9EEA-74295EDA38DD}"/>
              </a:ext>
            </a:extLst>
          </p:cNvPr>
          <p:cNvSpPr txBox="1"/>
          <p:nvPr/>
        </p:nvSpPr>
        <p:spPr>
          <a:xfrm>
            <a:off x="2845172" y="9491482"/>
            <a:ext cx="10694182" cy="307777"/>
          </a:xfrm>
          <a:prstGeom prst="rect">
            <a:avLst/>
          </a:prstGeom>
          <a:noFill/>
        </p:spPr>
        <p:txBody>
          <a:bodyPr wrap="square" rtlCol="0">
            <a:spAutoFit/>
          </a:bodyPr>
          <a:lstStyle/>
          <a:p>
            <a:r>
              <a:rPr lang="en-US" sz="1400"/>
              <a:t>https://docs.liveramp.com/connect/en/image/uuid-fabcb871-4289-b364-1f23-adfef7086887.png</a:t>
            </a:r>
          </a:p>
        </p:txBody>
      </p:sp>
    </p:spTree>
    <p:extLst>
      <p:ext uri="{BB962C8B-B14F-4D97-AF65-F5344CB8AC3E}">
        <p14:creationId xmlns:p14="http://schemas.microsoft.com/office/powerpoint/2010/main" val="2446107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3694995-F1D8-6A43-4FD9-C75A484EA4F0}"/>
              </a:ext>
            </a:extLst>
          </p:cNvPr>
          <p:cNvSpPr txBox="1">
            <a:spLocks/>
          </p:cNvSpPr>
          <p:nvPr/>
        </p:nvSpPr>
        <p:spPr>
          <a:xfrm>
            <a:off x="0" y="3616036"/>
            <a:ext cx="18288000" cy="256655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a:solidFill>
                  <a:schemeClr val="bg1"/>
                </a:solidFill>
                <a:latin typeface="Poppins" panose="00000500000000000000" pitchFamily="2" charset="0"/>
                <a:cs typeface="Poppins" panose="00000500000000000000" pitchFamily="2" charset="0"/>
              </a:rPr>
              <a:t>Your devices aren’t</a:t>
            </a:r>
            <a:br>
              <a:rPr lang="en-US" sz="7200">
                <a:solidFill>
                  <a:schemeClr val="bg1"/>
                </a:solidFill>
                <a:latin typeface="Poppins" panose="00000500000000000000" pitchFamily="2" charset="0"/>
                <a:cs typeface="Poppins" panose="00000500000000000000" pitchFamily="2" charset="0"/>
              </a:rPr>
            </a:br>
            <a:r>
              <a:rPr lang="en-US" sz="7200">
                <a:solidFill>
                  <a:srgbClr val="FFFF00"/>
                </a:solidFill>
                <a:latin typeface="Poppins" panose="00000500000000000000" pitchFamily="2" charset="0"/>
                <a:cs typeface="Poppins" panose="00000500000000000000" pitchFamily="2" charset="0"/>
              </a:rPr>
              <a:t>listening</a:t>
            </a:r>
            <a:r>
              <a:rPr lang="en-US" sz="7200">
                <a:solidFill>
                  <a:schemeClr val="bg1"/>
                </a:solidFill>
                <a:latin typeface="Poppins" panose="00000500000000000000" pitchFamily="2" charset="0"/>
                <a:cs typeface="Poppins" panose="00000500000000000000" pitchFamily="2" charset="0"/>
              </a:rPr>
              <a:t> to you.</a:t>
            </a:r>
          </a:p>
          <a:p>
            <a:endParaRPr lang="en-US" sz="7200">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694083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7E33E8-335F-930A-F830-AD1A20A97D49}"/>
              </a:ext>
            </a:extLst>
          </p:cNvPr>
          <p:cNvSpPr>
            <a:spLocks noGrp="1"/>
          </p:cNvSpPr>
          <p:nvPr>
            <p:ph type="body" idx="1"/>
          </p:nvPr>
        </p:nvSpPr>
        <p:spPr/>
        <p:txBody>
          <a:bodyPr/>
          <a:lstStyle/>
          <a:p>
            <a:r>
              <a:rPr lang="en-US"/>
              <a:t>Matching</a:t>
            </a:r>
          </a:p>
        </p:txBody>
      </p:sp>
      <p:sp>
        <p:nvSpPr>
          <p:cNvPr id="3" name="Text Placeholder 2">
            <a:extLst>
              <a:ext uri="{FF2B5EF4-FFF2-40B4-BE49-F238E27FC236}">
                <a16:creationId xmlns:a16="http://schemas.microsoft.com/office/drawing/2014/main" id="{F62BE143-DCB0-D96E-8BA4-7BE0D378EF77}"/>
              </a:ext>
            </a:extLst>
          </p:cNvPr>
          <p:cNvSpPr>
            <a:spLocks noGrp="1"/>
          </p:cNvSpPr>
          <p:nvPr>
            <p:ph type="body" sz="quarter" idx="13"/>
          </p:nvPr>
        </p:nvSpPr>
        <p:spPr/>
        <p:txBody>
          <a:bodyPr>
            <a:normAutofit/>
          </a:bodyPr>
          <a:lstStyle/>
          <a:p>
            <a:r>
              <a:rPr lang="en-US"/>
              <a:t>Resolves multiple identities to a single identity.</a:t>
            </a:r>
          </a:p>
          <a:p>
            <a:pPr lvl="1"/>
            <a:r>
              <a:rPr lang="en-US"/>
              <a:t>Resolves </a:t>
            </a:r>
            <a:r>
              <a:rPr lang="en-US" i="1"/>
              <a:t>local identification </a:t>
            </a:r>
            <a:r>
              <a:rPr lang="en-US"/>
              <a:t>schemes to a proprietary </a:t>
            </a:r>
            <a:r>
              <a:rPr lang="en-US" i="1"/>
              <a:t>universal identification </a:t>
            </a:r>
            <a:r>
              <a:rPr lang="en-US"/>
              <a:t>scheme.  </a:t>
            </a:r>
          </a:p>
        </p:txBody>
      </p:sp>
    </p:spTree>
    <p:extLst>
      <p:ext uri="{BB962C8B-B14F-4D97-AF65-F5344CB8AC3E}">
        <p14:creationId xmlns:p14="http://schemas.microsoft.com/office/powerpoint/2010/main" val="1543498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3694995-F1D8-6A43-4FD9-C75A484EA4F0}"/>
              </a:ext>
            </a:extLst>
          </p:cNvPr>
          <p:cNvSpPr txBox="1">
            <a:spLocks/>
          </p:cNvSpPr>
          <p:nvPr/>
        </p:nvSpPr>
        <p:spPr>
          <a:xfrm>
            <a:off x="0" y="4177145"/>
            <a:ext cx="18288000" cy="284711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a:solidFill>
                  <a:schemeClr val="bg1"/>
                </a:solidFill>
                <a:latin typeface="Poppins" panose="00000500000000000000" pitchFamily="2" charset="0"/>
                <a:cs typeface="Poppins" panose="00000500000000000000" pitchFamily="2" charset="0"/>
              </a:rPr>
              <a:t>Let’s get </a:t>
            </a:r>
            <a:r>
              <a:rPr lang="en-US" sz="7200">
                <a:solidFill>
                  <a:srgbClr val="FFFF00"/>
                </a:solidFill>
                <a:latin typeface="Poppins" panose="00000500000000000000" pitchFamily="2" charset="0"/>
                <a:cs typeface="Poppins" panose="00000500000000000000" pitchFamily="2" charset="0"/>
              </a:rPr>
              <a:t>geeky</a:t>
            </a:r>
            <a:r>
              <a:rPr lang="en-US" sz="7200">
                <a:solidFill>
                  <a:schemeClr val="bg1"/>
                </a:solidFill>
                <a:latin typeface="Poppins" panose="00000500000000000000" pitchFamily="2" charset="0"/>
                <a:cs typeface="Poppins" panose="00000500000000000000" pitchFamily="2" charset="0"/>
              </a:rPr>
              <a:t>….</a:t>
            </a:r>
            <a:endParaRPr lang="en-US" sz="7200">
              <a:solidFill>
                <a:srgbClr val="FFFF00"/>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246640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7E8F5F76-33C8-1736-BC2F-D38A22F52802}"/>
              </a:ext>
            </a:extLst>
          </p:cNvPr>
          <p:cNvSpPr txBox="1">
            <a:spLocks/>
          </p:cNvSpPr>
          <p:nvPr/>
        </p:nvSpPr>
        <p:spPr>
          <a:xfrm>
            <a:off x="2047009" y="2463935"/>
            <a:ext cx="6735329" cy="56855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a:latin typeface="Poppins" panose="00000500000000000000" pitchFamily="2" charset="0"/>
                <a:cs typeface="Poppins" panose="00000500000000000000" pitchFamily="2" charset="0"/>
              </a:rPr>
              <a:t>Local Identification Schemas</a:t>
            </a:r>
          </a:p>
        </p:txBody>
      </p:sp>
      <p:sp>
        <p:nvSpPr>
          <p:cNvPr id="11" name="Content Placeholder 2">
            <a:extLst>
              <a:ext uri="{FF2B5EF4-FFF2-40B4-BE49-F238E27FC236}">
                <a16:creationId xmlns:a16="http://schemas.microsoft.com/office/drawing/2014/main" id="{0A0DBDDA-04EF-179D-F9CA-E9685893AC08}"/>
              </a:ext>
            </a:extLst>
          </p:cNvPr>
          <p:cNvSpPr txBox="1">
            <a:spLocks/>
          </p:cNvSpPr>
          <p:nvPr/>
        </p:nvSpPr>
        <p:spPr>
          <a:xfrm>
            <a:off x="2044989" y="3507881"/>
            <a:ext cx="7099011" cy="542318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atin typeface="Poppins" panose="00000500000000000000" pitchFamily="2" charset="0"/>
                <a:cs typeface="Poppins" panose="00000500000000000000" pitchFamily="2" charset="0"/>
              </a:rPr>
              <a:t>Used for </a:t>
            </a:r>
            <a:r>
              <a:rPr lang="en-US" b="1">
                <a:latin typeface="Poppins" panose="00000500000000000000" pitchFamily="2" charset="0"/>
                <a:cs typeface="Poppins" panose="00000500000000000000" pitchFamily="2" charset="0"/>
              </a:rPr>
              <a:t>Visible Identification</a:t>
            </a:r>
          </a:p>
          <a:p>
            <a:r>
              <a:rPr lang="en-US">
                <a:latin typeface="Poppins" panose="00000500000000000000" pitchFamily="2" charset="0"/>
                <a:cs typeface="Poppins" panose="00000500000000000000" pitchFamily="2" charset="0"/>
              </a:rPr>
              <a:t>1</a:t>
            </a:r>
            <a:r>
              <a:rPr lang="en-US" baseline="30000">
                <a:latin typeface="Poppins" panose="00000500000000000000" pitchFamily="2" charset="0"/>
                <a:cs typeface="Poppins" panose="00000500000000000000" pitchFamily="2" charset="0"/>
              </a:rPr>
              <a:t>st</a:t>
            </a:r>
            <a:r>
              <a:rPr lang="en-US">
                <a:latin typeface="Poppins" panose="00000500000000000000" pitchFamily="2" charset="0"/>
                <a:cs typeface="Poppins" panose="00000500000000000000" pitchFamily="2" charset="0"/>
              </a:rPr>
              <a:t> Party / Data Controller</a:t>
            </a:r>
          </a:p>
          <a:p>
            <a:r>
              <a:rPr lang="en-US">
                <a:latin typeface="Poppins" panose="00000500000000000000" pitchFamily="2" charset="0"/>
                <a:cs typeface="Poppins" panose="00000500000000000000" pitchFamily="2" charset="0"/>
              </a:rPr>
              <a:t>Responsible for legal bases for data processing</a:t>
            </a:r>
          </a:p>
          <a:p>
            <a:r>
              <a:rPr lang="en-US">
                <a:latin typeface="Poppins" panose="00000500000000000000" pitchFamily="2" charset="0"/>
                <a:cs typeface="Poppins" panose="00000500000000000000" pitchFamily="2" charset="0"/>
              </a:rPr>
              <a:t>Some 1</a:t>
            </a:r>
            <a:r>
              <a:rPr lang="en-US" baseline="30000">
                <a:latin typeface="Poppins" panose="00000500000000000000" pitchFamily="2" charset="0"/>
                <a:cs typeface="Poppins" panose="00000500000000000000" pitchFamily="2" charset="0"/>
              </a:rPr>
              <a:t>st</a:t>
            </a:r>
            <a:r>
              <a:rPr lang="en-US">
                <a:latin typeface="Poppins" panose="00000500000000000000" pitchFamily="2" charset="0"/>
                <a:cs typeface="Poppins" panose="00000500000000000000" pitchFamily="2" charset="0"/>
              </a:rPr>
              <a:t> parties are so large as to be nearly universal (e.g. Facebook with 3.07B users—38% of all people on the planet)</a:t>
            </a:r>
          </a:p>
          <a:p>
            <a:pPr lvl="1"/>
            <a:r>
              <a:rPr lang="en-US">
                <a:latin typeface="Poppins" panose="00000500000000000000" pitchFamily="2" charset="0"/>
                <a:cs typeface="Poppins" panose="00000500000000000000" pitchFamily="2" charset="0"/>
              </a:rPr>
              <a:t>And Google (we’ll come back to Google)</a:t>
            </a:r>
          </a:p>
        </p:txBody>
      </p:sp>
      <p:sp>
        <p:nvSpPr>
          <p:cNvPr id="12" name="Text Placeholder 3">
            <a:extLst>
              <a:ext uri="{FF2B5EF4-FFF2-40B4-BE49-F238E27FC236}">
                <a16:creationId xmlns:a16="http://schemas.microsoft.com/office/drawing/2014/main" id="{44BEA60E-F185-73D4-01DD-DC0FA9172455}"/>
              </a:ext>
            </a:extLst>
          </p:cNvPr>
          <p:cNvSpPr txBox="1">
            <a:spLocks/>
          </p:cNvSpPr>
          <p:nvPr/>
        </p:nvSpPr>
        <p:spPr>
          <a:xfrm>
            <a:off x="9445336" y="2463709"/>
            <a:ext cx="7523019" cy="5683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a:latin typeface="Poppins" panose="00000500000000000000" pitchFamily="2" charset="0"/>
                <a:cs typeface="Poppins" panose="00000500000000000000" pitchFamily="2" charset="0"/>
              </a:rPr>
              <a:t>Universal Identification Schemas</a:t>
            </a:r>
          </a:p>
        </p:txBody>
      </p:sp>
      <p:sp>
        <p:nvSpPr>
          <p:cNvPr id="13" name="Content Placeholder 4">
            <a:extLst>
              <a:ext uri="{FF2B5EF4-FFF2-40B4-BE49-F238E27FC236}">
                <a16:creationId xmlns:a16="http://schemas.microsoft.com/office/drawing/2014/main" id="{E58E9643-A661-E875-A66E-402AF89E8489}"/>
              </a:ext>
            </a:extLst>
          </p:cNvPr>
          <p:cNvSpPr txBox="1">
            <a:spLocks/>
          </p:cNvSpPr>
          <p:nvPr/>
        </p:nvSpPr>
        <p:spPr>
          <a:xfrm>
            <a:off x="9539348" y="3352018"/>
            <a:ext cx="7099011" cy="4597194"/>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3200">
                <a:latin typeface="Poppins" panose="00000500000000000000" pitchFamily="2" charset="0"/>
                <a:cs typeface="Poppins" panose="00000500000000000000" pitchFamily="2" charset="0"/>
              </a:rPr>
              <a:t>Used for </a:t>
            </a:r>
            <a:r>
              <a:rPr lang="en-US" sz="3200" b="1">
                <a:latin typeface="Poppins" panose="00000500000000000000" pitchFamily="2" charset="0"/>
                <a:cs typeface="Poppins" panose="00000500000000000000" pitchFamily="2" charset="0"/>
              </a:rPr>
              <a:t>Hidden Identification</a:t>
            </a:r>
          </a:p>
          <a:p>
            <a:pPr marL="457200" indent="-457200" algn="l">
              <a:buFont typeface="Arial" panose="020B0604020202020204" pitchFamily="34" charset="0"/>
              <a:buChar char="•"/>
            </a:pPr>
            <a:r>
              <a:rPr lang="en-US" sz="3200">
                <a:latin typeface="Poppins" panose="00000500000000000000" pitchFamily="2" charset="0"/>
                <a:cs typeface="Poppins" panose="00000500000000000000" pitchFamily="2" charset="0"/>
              </a:rPr>
              <a:t>3</a:t>
            </a:r>
            <a:r>
              <a:rPr lang="en-US" sz="3200" baseline="30000">
                <a:latin typeface="Poppins" panose="00000500000000000000" pitchFamily="2" charset="0"/>
                <a:cs typeface="Poppins" panose="00000500000000000000" pitchFamily="2" charset="0"/>
              </a:rPr>
              <a:t>rd</a:t>
            </a:r>
            <a:r>
              <a:rPr lang="en-US" sz="3200">
                <a:latin typeface="Poppins" panose="00000500000000000000" pitchFamily="2" charset="0"/>
                <a:cs typeface="Poppins" panose="00000500000000000000" pitchFamily="2" charset="0"/>
              </a:rPr>
              <a:t> Parties, Joint Controllers?</a:t>
            </a:r>
          </a:p>
          <a:p>
            <a:pPr marL="457200" indent="-457200" algn="l">
              <a:buFont typeface="Arial" panose="020B0604020202020204" pitchFamily="34" charset="0"/>
              <a:buChar char="•"/>
            </a:pPr>
            <a:r>
              <a:rPr lang="en-US" sz="3200">
                <a:latin typeface="Poppins" panose="00000500000000000000" pitchFamily="2" charset="0"/>
                <a:cs typeface="Poppins" panose="00000500000000000000" pitchFamily="2" charset="0"/>
              </a:rPr>
              <a:t>Incredibly valuable datasets</a:t>
            </a:r>
          </a:p>
          <a:p>
            <a:pPr marL="457200" indent="-457200" algn="l">
              <a:buFont typeface="Arial" panose="020B0604020202020204" pitchFamily="34" charset="0"/>
              <a:buChar char="•"/>
            </a:pPr>
            <a:r>
              <a:rPr lang="en-US" sz="3200">
                <a:latin typeface="Poppins" panose="00000500000000000000" pitchFamily="2" charset="0"/>
                <a:cs typeface="Poppins" panose="00000500000000000000" pitchFamily="2" charset="0"/>
              </a:rPr>
              <a:t>Relies on 1</a:t>
            </a:r>
            <a:r>
              <a:rPr lang="en-US" sz="3200" baseline="30000">
                <a:latin typeface="Poppins" panose="00000500000000000000" pitchFamily="2" charset="0"/>
                <a:cs typeface="Poppins" panose="00000500000000000000" pitchFamily="2" charset="0"/>
              </a:rPr>
              <a:t>st</a:t>
            </a:r>
            <a:r>
              <a:rPr lang="en-US" sz="3200">
                <a:latin typeface="Poppins" panose="00000500000000000000" pitchFamily="2" charset="0"/>
                <a:cs typeface="Poppins" panose="00000500000000000000" pitchFamily="2" charset="0"/>
              </a:rPr>
              <a:t> parties for legal bases for data processing</a:t>
            </a:r>
          </a:p>
          <a:p>
            <a:pPr marL="457200" indent="-457200" algn="l">
              <a:buFont typeface="Arial" panose="020B0604020202020204" pitchFamily="34" charset="0"/>
              <a:buChar char="•"/>
            </a:pPr>
            <a:r>
              <a:rPr lang="en-US" sz="3200">
                <a:latin typeface="Poppins" panose="00000500000000000000" pitchFamily="2" charset="0"/>
                <a:cs typeface="Poppins" panose="00000500000000000000" pitchFamily="2" charset="0"/>
              </a:rPr>
              <a:t>Maps local identification numbering schemas to universal identification numbering schemas</a:t>
            </a:r>
          </a:p>
        </p:txBody>
      </p:sp>
      <p:sp>
        <p:nvSpPr>
          <p:cNvPr id="14" name="Title 5">
            <a:extLst>
              <a:ext uri="{FF2B5EF4-FFF2-40B4-BE49-F238E27FC236}">
                <a16:creationId xmlns:a16="http://schemas.microsoft.com/office/drawing/2014/main" id="{6F39E0A5-27F4-D80B-6175-89DEFD820875}"/>
              </a:ext>
            </a:extLst>
          </p:cNvPr>
          <p:cNvSpPr txBox="1">
            <a:spLocks/>
          </p:cNvSpPr>
          <p:nvPr/>
        </p:nvSpPr>
        <p:spPr>
          <a:xfrm>
            <a:off x="3342409" y="681676"/>
            <a:ext cx="10515600" cy="90119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a:latin typeface="Poppins" panose="00000500000000000000" pitchFamily="2" charset="0"/>
                <a:cs typeface="Poppins" panose="00000500000000000000" pitchFamily="2" charset="0"/>
              </a:rPr>
              <a:t>Scope of Identification Schemas</a:t>
            </a:r>
          </a:p>
        </p:txBody>
      </p:sp>
      <p:sp>
        <p:nvSpPr>
          <p:cNvPr id="15" name="Rectangle: Rounded Corners 14">
            <a:extLst>
              <a:ext uri="{FF2B5EF4-FFF2-40B4-BE49-F238E27FC236}">
                <a16:creationId xmlns:a16="http://schemas.microsoft.com/office/drawing/2014/main" id="{3F864EFF-C7AE-E816-553D-78F3968C0D48}"/>
              </a:ext>
            </a:extLst>
          </p:cNvPr>
          <p:cNvSpPr/>
          <p:nvPr/>
        </p:nvSpPr>
        <p:spPr>
          <a:xfrm>
            <a:off x="1177296" y="3352017"/>
            <a:ext cx="7844890" cy="6030975"/>
          </a:xfrm>
          <a:prstGeom prst="roundRect">
            <a:avLst/>
          </a:prstGeom>
          <a:solidFill>
            <a:srgbClr val="D000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Poppins" panose="00000500000000000000" pitchFamily="2" charset="0"/>
                <a:cs typeface="Poppins" panose="00000500000000000000" pitchFamily="2" charset="0"/>
              </a:rPr>
              <a:t>Identity and Access Management Industry</a:t>
            </a:r>
          </a:p>
        </p:txBody>
      </p:sp>
      <p:sp>
        <p:nvSpPr>
          <p:cNvPr id="16" name="Rectangle: Rounded Corners 15">
            <a:extLst>
              <a:ext uri="{FF2B5EF4-FFF2-40B4-BE49-F238E27FC236}">
                <a16:creationId xmlns:a16="http://schemas.microsoft.com/office/drawing/2014/main" id="{BC19599D-31C9-E237-A070-953D5B46CF68}"/>
              </a:ext>
            </a:extLst>
          </p:cNvPr>
          <p:cNvSpPr/>
          <p:nvPr/>
        </p:nvSpPr>
        <p:spPr>
          <a:xfrm>
            <a:off x="9445336" y="3250355"/>
            <a:ext cx="7699663" cy="6030975"/>
          </a:xfrm>
          <a:prstGeom prst="roundRect">
            <a:avLst/>
          </a:prstGeom>
          <a:solidFill>
            <a:srgbClr val="007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Poppins" panose="00000500000000000000" pitchFamily="2" charset="0"/>
                <a:cs typeface="Poppins" panose="00000500000000000000" pitchFamily="2" charset="0"/>
              </a:rPr>
              <a:t>Identity Resolution &amp; Customer Data Platform Industries</a:t>
            </a:r>
          </a:p>
        </p:txBody>
      </p:sp>
    </p:spTree>
    <p:extLst>
      <p:ext uri="{BB962C8B-B14F-4D97-AF65-F5344CB8AC3E}">
        <p14:creationId xmlns:p14="http://schemas.microsoft.com/office/powerpoint/2010/main" val="107589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3AA3019-A024-82F1-B48E-85F97AFE24A4}"/>
              </a:ext>
            </a:extLst>
          </p:cNvPr>
          <p:cNvSpPr txBox="1">
            <a:spLocks/>
          </p:cNvSpPr>
          <p:nvPr/>
        </p:nvSpPr>
        <p:spPr>
          <a:xfrm>
            <a:off x="2599794" y="590691"/>
            <a:ext cx="10515600" cy="90119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err="1">
                <a:latin typeface="Poppins" panose="00000500000000000000" pitchFamily="2" charset="0"/>
                <a:cs typeface="Poppins" panose="00000500000000000000" pitchFamily="2" charset="0"/>
              </a:rPr>
              <a:t>RampID</a:t>
            </a:r>
            <a:r>
              <a:rPr lang="en-US" sz="6000" b="1">
                <a:latin typeface="Poppins" panose="00000500000000000000" pitchFamily="2" charset="0"/>
                <a:cs typeface="Poppins" panose="00000500000000000000" pitchFamily="2" charset="0"/>
              </a:rPr>
              <a:t> Universal ID</a:t>
            </a:r>
          </a:p>
        </p:txBody>
      </p:sp>
      <p:grpSp>
        <p:nvGrpSpPr>
          <p:cNvPr id="4" name="Group 3">
            <a:extLst>
              <a:ext uri="{FF2B5EF4-FFF2-40B4-BE49-F238E27FC236}">
                <a16:creationId xmlns:a16="http://schemas.microsoft.com/office/drawing/2014/main" id="{79F7A7AE-321D-A4E7-E657-D3E1C207EB18}"/>
              </a:ext>
            </a:extLst>
          </p:cNvPr>
          <p:cNvGrpSpPr/>
          <p:nvPr/>
        </p:nvGrpSpPr>
        <p:grpSpPr>
          <a:xfrm>
            <a:off x="4343400" y="2119749"/>
            <a:ext cx="8771993" cy="7862068"/>
            <a:chOff x="2678623" y="1000625"/>
            <a:chExt cx="6210304" cy="5565490"/>
          </a:xfrm>
        </p:grpSpPr>
        <p:sp>
          <p:nvSpPr>
            <p:cNvPr id="5" name="Oval 4">
              <a:extLst>
                <a:ext uri="{FF2B5EF4-FFF2-40B4-BE49-F238E27FC236}">
                  <a16:creationId xmlns:a16="http://schemas.microsoft.com/office/drawing/2014/main" id="{E28C7864-2A6E-E7F4-78DF-FB220D267566}"/>
                </a:ext>
              </a:extLst>
            </p:cNvPr>
            <p:cNvSpPr/>
            <p:nvPr/>
          </p:nvSpPr>
          <p:spPr>
            <a:xfrm>
              <a:off x="4618495" y="2076773"/>
              <a:ext cx="2595966" cy="3580108"/>
            </a:xfrm>
            <a:prstGeom prst="ellipse">
              <a:avLst/>
            </a:prstGeom>
            <a:solidFill>
              <a:srgbClr val="D000A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err="1">
                  <a:solidFill>
                    <a:schemeClr val="tx1"/>
                  </a:solidFill>
                  <a:latin typeface="Poppins" panose="00000500000000000000" pitchFamily="2" charset="0"/>
                  <a:cs typeface="Poppins" panose="00000500000000000000" pitchFamily="2" charset="0"/>
                </a:rPr>
                <a:t>RampIDs</a:t>
              </a:r>
              <a:endParaRPr lang="en-US" sz="3200" b="1">
                <a:solidFill>
                  <a:schemeClr val="tx1"/>
                </a:solidFill>
                <a:latin typeface="Poppins" panose="00000500000000000000" pitchFamily="2" charset="0"/>
                <a:cs typeface="Poppins" panose="00000500000000000000" pitchFamily="2" charset="0"/>
              </a:endParaRPr>
            </a:p>
          </p:txBody>
        </p:sp>
        <p:sp>
          <p:nvSpPr>
            <p:cNvPr id="6" name="Oval 5">
              <a:extLst>
                <a:ext uri="{FF2B5EF4-FFF2-40B4-BE49-F238E27FC236}">
                  <a16:creationId xmlns:a16="http://schemas.microsoft.com/office/drawing/2014/main" id="{5DB83EA9-DD2F-591C-3D87-39D5DD457FC4}"/>
                </a:ext>
              </a:extLst>
            </p:cNvPr>
            <p:cNvSpPr/>
            <p:nvPr/>
          </p:nvSpPr>
          <p:spPr>
            <a:xfrm>
              <a:off x="2944029" y="1897251"/>
              <a:ext cx="1294109" cy="968644"/>
            </a:xfrm>
            <a:prstGeom prst="ellipse">
              <a:avLst/>
            </a:prstGeom>
            <a:solidFill>
              <a:srgbClr val="007DFF"/>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400" b="1">
                  <a:solidFill>
                    <a:schemeClr val="bg1"/>
                  </a:solidFill>
                  <a:latin typeface="Poppins" panose="00000500000000000000" pitchFamily="2" charset="0"/>
                  <a:cs typeface="Poppins" panose="00000500000000000000" pitchFamily="2" charset="0"/>
                </a:rPr>
                <a:t>Partner1 IDs</a:t>
              </a:r>
            </a:p>
          </p:txBody>
        </p:sp>
        <p:sp>
          <p:nvSpPr>
            <p:cNvPr id="7" name="Oval 6">
              <a:extLst>
                <a:ext uri="{FF2B5EF4-FFF2-40B4-BE49-F238E27FC236}">
                  <a16:creationId xmlns:a16="http://schemas.microsoft.com/office/drawing/2014/main" id="{A5C6600D-1673-9E0D-C5C1-1404D47A53C6}"/>
                </a:ext>
              </a:extLst>
            </p:cNvPr>
            <p:cNvSpPr/>
            <p:nvPr/>
          </p:nvSpPr>
          <p:spPr>
            <a:xfrm>
              <a:off x="2678623" y="3120325"/>
              <a:ext cx="1428428" cy="968644"/>
            </a:xfrm>
            <a:prstGeom prst="ellipse">
              <a:avLst/>
            </a:prstGeom>
            <a:solidFill>
              <a:srgbClr val="007DFF"/>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400" b="1">
                  <a:solidFill>
                    <a:schemeClr val="bg1"/>
                  </a:solidFill>
                  <a:latin typeface="Poppins" panose="00000500000000000000" pitchFamily="2" charset="0"/>
                  <a:cs typeface="Poppins" panose="00000500000000000000" pitchFamily="2" charset="0"/>
                </a:rPr>
                <a:t>Partner10 IDs</a:t>
              </a:r>
            </a:p>
          </p:txBody>
        </p:sp>
        <p:sp>
          <p:nvSpPr>
            <p:cNvPr id="8" name="Oval 7">
              <a:extLst>
                <a:ext uri="{FF2B5EF4-FFF2-40B4-BE49-F238E27FC236}">
                  <a16:creationId xmlns:a16="http://schemas.microsoft.com/office/drawing/2014/main" id="{AC793E7A-883D-B50B-7887-AF06EF670417}"/>
                </a:ext>
              </a:extLst>
            </p:cNvPr>
            <p:cNvSpPr/>
            <p:nvPr/>
          </p:nvSpPr>
          <p:spPr>
            <a:xfrm>
              <a:off x="7594818" y="3009254"/>
              <a:ext cx="1294109" cy="968644"/>
            </a:xfrm>
            <a:prstGeom prst="ellipse">
              <a:avLst/>
            </a:prstGeom>
            <a:solidFill>
              <a:srgbClr val="007DFF"/>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400" b="1">
                  <a:solidFill>
                    <a:schemeClr val="bg1"/>
                  </a:solidFill>
                  <a:latin typeface="Poppins" panose="00000500000000000000" pitchFamily="2" charset="0"/>
                  <a:cs typeface="Poppins" panose="00000500000000000000" pitchFamily="2" charset="0"/>
                </a:rPr>
                <a:t>Partner5 IDs</a:t>
              </a:r>
            </a:p>
          </p:txBody>
        </p:sp>
        <p:sp>
          <p:nvSpPr>
            <p:cNvPr id="9" name="Oval 8">
              <a:extLst>
                <a:ext uri="{FF2B5EF4-FFF2-40B4-BE49-F238E27FC236}">
                  <a16:creationId xmlns:a16="http://schemas.microsoft.com/office/drawing/2014/main" id="{EAA9C77B-5C47-33A1-4422-E956AFF22232}"/>
                </a:ext>
              </a:extLst>
            </p:cNvPr>
            <p:cNvSpPr/>
            <p:nvPr/>
          </p:nvSpPr>
          <p:spPr>
            <a:xfrm>
              <a:off x="7466305" y="1777139"/>
              <a:ext cx="1294109" cy="968644"/>
            </a:xfrm>
            <a:prstGeom prst="ellipse">
              <a:avLst/>
            </a:prstGeom>
            <a:solidFill>
              <a:srgbClr val="007DFF"/>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400" b="1">
                  <a:solidFill>
                    <a:schemeClr val="bg1"/>
                  </a:solidFill>
                  <a:latin typeface="Poppins" panose="00000500000000000000" pitchFamily="2" charset="0"/>
                  <a:cs typeface="Poppins" panose="00000500000000000000" pitchFamily="2" charset="0"/>
                </a:rPr>
                <a:t>Partner4 IDs</a:t>
              </a:r>
            </a:p>
          </p:txBody>
        </p:sp>
        <p:sp>
          <p:nvSpPr>
            <p:cNvPr id="10" name="Oval 9">
              <a:extLst>
                <a:ext uri="{FF2B5EF4-FFF2-40B4-BE49-F238E27FC236}">
                  <a16:creationId xmlns:a16="http://schemas.microsoft.com/office/drawing/2014/main" id="{46B4AE27-26F6-577F-C075-DBAC4A1107C1}"/>
                </a:ext>
              </a:extLst>
            </p:cNvPr>
            <p:cNvSpPr/>
            <p:nvPr/>
          </p:nvSpPr>
          <p:spPr>
            <a:xfrm>
              <a:off x="6096000" y="1007083"/>
              <a:ext cx="1294109" cy="968644"/>
            </a:xfrm>
            <a:prstGeom prst="ellipse">
              <a:avLst/>
            </a:prstGeom>
            <a:solidFill>
              <a:srgbClr val="007DFF"/>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400" b="1">
                  <a:solidFill>
                    <a:schemeClr val="bg1"/>
                  </a:solidFill>
                  <a:latin typeface="Poppins" panose="00000500000000000000" pitchFamily="2" charset="0"/>
                  <a:cs typeface="Poppins" panose="00000500000000000000" pitchFamily="2" charset="0"/>
                </a:rPr>
                <a:t>Partner3 IDs</a:t>
              </a:r>
            </a:p>
          </p:txBody>
        </p:sp>
        <p:sp>
          <p:nvSpPr>
            <p:cNvPr id="11" name="Oval 10">
              <a:extLst>
                <a:ext uri="{FF2B5EF4-FFF2-40B4-BE49-F238E27FC236}">
                  <a16:creationId xmlns:a16="http://schemas.microsoft.com/office/drawing/2014/main" id="{5429ACAF-FD11-256F-1C39-2325FA85CC93}"/>
                </a:ext>
              </a:extLst>
            </p:cNvPr>
            <p:cNvSpPr/>
            <p:nvPr/>
          </p:nvSpPr>
          <p:spPr>
            <a:xfrm>
              <a:off x="4316276" y="1000625"/>
              <a:ext cx="1294109" cy="968644"/>
            </a:xfrm>
            <a:prstGeom prst="ellipse">
              <a:avLst/>
            </a:prstGeom>
            <a:solidFill>
              <a:srgbClr val="007DFF"/>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400" b="1">
                  <a:solidFill>
                    <a:schemeClr val="bg1"/>
                  </a:solidFill>
                  <a:latin typeface="Poppins" panose="00000500000000000000" pitchFamily="2" charset="0"/>
                  <a:cs typeface="Poppins" panose="00000500000000000000" pitchFamily="2" charset="0"/>
                </a:rPr>
                <a:t>Partner2 IDs</a:t>
              </a:r>
            </a:p>
          </p:txBody>
        </p:sp>
        <p:sp>
          <p:nvSpPr>
            <p:cNvPr id="12" name="Oval 11">
              <a:extLst>
                <a:ext uri="{FF2B5EF4-FFF2-40B4-BE49-F238E27FC236}">
                  <a16:creationId xmlns:a16="http://schemas.microsoft.com/office/drawing/2014/main" id="{0D559E31-A746-5B9C-3760-9F8E98E388CD}"/>
                </a:ext>
              </a:extLst>
            </p:cNvPr>
            <p:cNvSpPr/>
            <p:nvPr/>
          </p:nvSpPr>
          <p:spPr>
            <a:xfrm>
              <a:off x="3994687" y="5597471"/>
              <a:ext cx="1294109" cy="968644"/>
            </a:xfrm>
            <a:prstGeom prst="ellipse">
              <a:avLst/>
            </a:prstGeom>
            <a:solidFill>
              <a:srgbClr val="007DFF"/>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400" b="1">
                  <a:solidFill>
                    <a:schemeClr val="bg1"/>
                  </a:solidFill>
                  <a:latin typeface="Poppins" panose="00000500000000000000" pitchFamily="2" charset="0"/>
                  <a:cs typeface="Poppins" panose="00000500000000000000" pitchFamily="2" charset="0"/>
                </a:rPr>
                <a:t>Partner8 IDs</a:t>
              </a:r>
            </a:p>
          </p:txBody>
        </p:sp>
        <p:sp>
          <p:nvSpPr>
            <p:cNvPr id="13" name="Oval 12">
              <a:extLst>
                <a:ext uri="{FF2B5EF4-FFF2-40B4-BE49-F238E27FC236}">
                  <a16:creationId xmlns:a16="http://schemas.microsoft.com/office/drawing/2014/main" id="{E5B1D16C-330E-7A06-2CB6-3A81AD54F997}"/>
                </a:ext>
              </a:extLst>
            </p:cNvPr>
            <p:cNvSpPr/>
            <p:nvPr/>
          </p:nvSpPr>
          <p:spPr>
            <a:xfrm>
              <a:off x="3134207" y="4391783"/>
              <a:ext cx="1294109" cy="968644"/>
            </a:xfrm>
            <a:prstGeom prst="ellipse">
              <a:avLst/>
            </a:prstGeom>
            <a:solidFill>
              <a:srgbClr val="007DFF"/>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400" b="1">
                  <a:solidFill>
                    <a:schemeClr val="bg1"/>
                  </a:solidFill>
                  <a:latin typeface="Poppins" panose="00000500000000000000" pitchFamily="2" charset="0"/>
                  <a:cs typeface="Poppins" panose="00000500000000000000" pitchFamily="2" charset="0"/>
                </a:rPr>
                <a:t>Partner9 IDs</a:t>
              </a:r>
            </a:p>
          </p:txBody>
        </p:sp>
        <p:sp>
          <p:nvSpPr>
            <p:cNvPr id="14" name="Oval 13">
              <a:extLst>
                <a:ext uri="{FF2B5EF4-FFF2-40B4-BE49-F238E27FC236}">
                  <a16:creationId xmlns:a16="http://schemas.microsoft.com/office/drawing/2014/main" id="{892D83FB-DC6C-501E-C795-59CCAEC2EE7A}"/>
                </a:ext>
              </a:extLst>
            </p:cNvPr>
            <p:cNvSpPr/>
            <p:nvPr/>
          </p:nvSpPr>
          <p:spPr>
            <a:xfrm>
              <a:off x="7466305" y="4303362"/>
              <a:ext cx="1294109" cy="968644"/>
            </a:xfrm>
            <a:prstGeom prst="ellipse">
              <a:avLst/>
            </a:prstGeom>
            <a:solidFill>
              <a:srgbClr val="007DFF"/>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400" b="1">
                  <a:solidFill>
                    <a:schemeClr val="bg1"/>
                  </a:solidFill>
                  <a:latin typeface="Poppins" panose="00000500000000000000" pitchFamily="2" charset="0"/>
                  <a:cs typeface="Poppins" panose="00000500000000000000" pitchFamily="2" charset="0"/>
                </a:rPr>
                <a:t>Partner6 IDs</a:t>
              </a:r>
            </a:p>
          </p:txBody>
        </p:sp>
        <p:sp>
          <p:nvSpPr>
            <p:cNvPr id="15" name="Oval 14">
              <a:extLst>
                <a:ext uri="{FF2B5EF4-FFF2-40B4-BE49-F238E27FC236}">
                  <a16:creationId xmlns:a16="http://schemas.microsoft.com/office/drawing/2014/main" id="{A211BC3A-AC11-96A8-D129-F480E33AAEFB}"/>
                </a:ext>
              </a:extLst>
            </p:cNvPr>
            <p:cNvSpPr/>
            <p:nvPr/>
          </p:nvSpPr>
          <p:spPr>
            <a:xfrm>
              <a:off x="6693329" y="5597471"/>
              <a:ext cx="1294109" cy="968644"/>
            </a:xfrm>
            <a:prstGeom prst="ellipse">
              <a:avLst/>
            </a:prstGeom>
            <a:solidFill>
              <a:srgbClr val="007DFF"/>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400" b="1">
                  <a:solidFill>
                    <a:schemeClr val="bg1"/>
                  </a:solidFill>
                  <a:latin typeface="Poppins" panose="00000500000000000000" pitchFamily="2" charset="0"/>
                  <a:cs typeface="Poppins" panose="00000500000000000000" pitchFamily="2" charset="0"/>
                </a:rPr>
                <a:t>Partner7 IDs</a:t>
              </a:r>
            </a:p>
          </p:txBody>
        </p:sp>
        <p:cxnSp>
          <p:nvCxnSpPr>
            <p:cNvPr id="16" name="Straight Connector 15">
              <a:extLst>
                <a:ext uri="{FF2B5EF4-FFF2-40B4-BE49-F238E27FC236}">
                  <a16:creationId xmlns:a16="http://schemas.microsoft.com/office/drawing/2014/main" id="{B2F2FD37-5B3E-E0D2-72D2-7C1E0ECD5889}"/>
                </a:ext>
              </a:extLst>
            </p:cNvPr>
            <p:cNvCxnSpPr>
              <a:cxnSpLocks/>
            </p:cNvCxnSpPr>
            <p:nvPr/>
          </p:nvCxnSpPr>
          <p:spPr>
            <a:xfrm>
              <a:off x="5312366" y="1898235"/>
              <a:ext cx="194698" cy="26833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09DBE54D-E469-E7A5-ADF3-684F1C103115}"/>
                </a:ext>
              </a:extLst>
            </p:cNvPr>
            <p:cNvCxnSpPr>
              <a:cxnSpLocks/>
              <a:stCxn id="6" idx="6"/>
              <a:endCxn id="5" idx="1"/>
            </p:cNvCxnSpPr>
            <p:nvPr/>
          </p:nvCxnSpPr>
          <p:spPr>
            <a:xfrm>
              <a:off x="4238138" y="2381573"/>
              <a:ext cx="760527" cy="219495"/>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04714509-FF26-EAA7-D6AE-B417BE21064D}"/>
                </a:ext>
              </a:extLst>
            </p:cNvPr>
            <p:cNvCxnSpPr>
              <a:cxnSpLocks/>
              <a:endCxn id="15" idx="1"/>
            </p:cNvCxnSpPr>
            <p:nvPr/>
          </p:nvCxnSpPr>
          <p:spPr>
            <a:xfrm>
              <a:off x="6594529" y="5424407"/>
              <a:ext cx="288318" cy="31491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D6BF9FEB-B4E0-BF7F-3978-3BD8C675F829}"/>
                </a:ext>
              </a:extLst>
            </p:cNvPr>
            <p:cNvCxnSpPr>
              <a:cxnSpLocks/>
            </p:cNvCxnSpPr>
            <p:nvPr/>
          </p:nvCxnSpPr>
          <p:spPr>
            <a:xfrm>
              <a:off x="7150298" y="4532875"/>
              <a:ext cx="361544" cy="98692"/>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234A276A-24A6-29F0-488A-312D06E43A97}"/>
                </a:ext>
              </a:extLst>
            </p:cNvPr>
            <p:cNvCxnSpPr>
              <a:cxnSpLocks/>
              <a:stCxn id="12" idx="7"/>
            </p:cNvCxnSpPr>
            <p:nvPr/>
          </p:nvCxnSpPr>
          <p:spPr>
            <a:xfrm flipV="1">
              <a:off x="5099278" y="5489967"/>
              <a:ext cx="213088" cy="249359"/>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91D2AE3F-ABF7-D5D2-D59C-3EACAC82C1AF}"/>
                </a:ext>
              </a:extLst>
            </p:cNvPr>
            <p:cNvCxnSpPr>
              <a:cxnSpLocks/>
              <a:endCxn id="8" idx="2"/>
            </p:cNvCxnSpPr>
            <p:nvPr/>
          </p:nvCxnSpPr>
          <p:spPr>
            <a:xfrm>
              <a:off x="7214461" y="3493576"/>
              <a:ext cx="380357"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E259C23C-40FE-A43F-9541-25CCFC1578FB}"/>
                </a:ext>
              </a:extLst>
            </p:cNvPr>
            <p:cNvCxnSpPr>
              <a:cxnSpLocks/>
              <a:stCxn id="5" idx="7"/>
              <a:endCxn id="9" idx="2"/>
            </p:cNvCxnSpPr>
            <p:nvPr/>
          </p:nvCxnSpPr>
          <p:spPr>
            <a:xfrm flipV="1">
              <a:off x="6834291" y="2261461"/>
              <a:ext cx="632014" cy="339607"/>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B4D1B033-7F50-D118-9E39-2AB5450B7FF3}"/>
                </a:ext>
              </a:extLst>
            </p:cNvPr>
            <p:cNvCxnSpPr>
              <a:cxnSpLocks/>
            </p:cNvCxnSpPr>
            <p:nvPr/>
          </p:nvCxnSpPr>
          <p:spPr>
            <a:xfrm flipV="1">
              <a:off x="4391506" y="4532875"/>
              <a:ext cx="288654" cy="197384"/>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69C8E506-9BD6-F20B-640E-078F59B5D5DE}"/>
                </a:ext>
              </a:extLst>
            </p:cNvPr>
            <p:cNvCxnSpPr>
              <a:cxnSpLocks/>
              <a:stCxn id="7" idx="6"/>
            </p:cNvCxnSpPr>
            <p:nvPr/>
          </p:nvCxnSpPr>
          <p:spPr>
            <a:xfrm flipV="1">
              <a:off x="4107051" y="3591795"/>
              <a:ext cx="511444" cy="12852"/>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F1017D8D-BFE2-F730-2EDE-4B432EC12E50}"/>
                </a:ext>
              </a:extLst>
            </p:cNvPr>
            <p:cNvCxnSpPr>
              <a:cxnSpLocks/>
              <a:stCxn id="10" idx="3"/>
            </p:cNvCxnSpPr>
            <p:nvPr/>
          </p:nvCxnSpPr>
          <p:spPr>
            <a:xfrm flipH="1">
              <a:off x="6140389" y="1833872"/>
              <a:ext cx="145129" cy="249359"/>
            </a:xfrm>
            <a:prstGeom prst="line">
              <a:avLst/>
            </a:prstGeom>
          </p:spPr>
          <p:style>
            <a:lnRef idx="1">
              <a:schemeClr val="dk1"/>
            </a:lnRef>
            <a:fillRef idx="0">
              <a:schemeClr val="dk1"/>
            </a:fillRef>
            <a:effectRef idx="0">
              <a:schemeClr val="dk1"/>
            </a:effectRef>
            <a:fontRef idx="minor">
              <a:schemeClr val="tx1"/>
            </a:fontRef>
          </p:style>
        </p:cxnSp>
      </p:grpSp>
      <p:grpSp>
        <p:nvGrpSpPr>
          <p:cNvPr id="26" name="Group 25">
            <a:extLst>
              <a:ext uri="{FF2B5EF4-FFF2-40B4-BE49-F238E27FC236}">
                <a16:creationId xmlns:a16="http://schemas.microsoft.com/office/drawing/2014/main" id="{AF1EA669-73DB-EFDD-4D71-6F0EBDD8BE4D}"/>
              </a:ext>
            </a:extLst>
          </p:cNvPr>
          <p:cNvGrpSpPr/>
          <p:nvPr/>
        </p:nvGrpSpPr>
        <p:grpSpPr>
          <a:xfrm>
            <a:off x="411299" y="2536776"/>
            <a:ext cx="4462037" cy="2741806"/>
            <a:chOff x="-349139" y="1141068"/>
            <a:chExt cx="4462037" cy="3633851"/>
          </a:xfrm>
        </p:grpSpPr>
        <p:sp>
          <p:nvSpPr>
            <p:cNvPr id="27" name="TextBox 26">
              <a:extLst>
                <a:ext uri="{FF2B5EF4-FFF2-40B4-BE49-F238E27FC236}">
                  <a16:creationId xmlns:a16="http://schemas.microsoft.com/office/drawing/2014/main" id="{ADD4B989-BCF0-D1B1-4071-85B358CB8E56}"/>
                </a:ext>
              </a:extLst>
            </p:cNvPr>
            <p:cNvSpPr txBox="1"/>
            <p:nvPr/>
          </p:nvSpPr>
          <p:spPr>
            <a:xfrm>
              <a:off x="-349139" y="1141068"/>
              <a:ext cx="4044938" cy="1569660"/>
            </a:xfrm>
            <a:prstGeom prst="rect">
              <a:avLst/>
            </a:prstGeom>
            <a:noFill/>
          </p:spPr>
          <p:txBody>
            <a:bodyPr wrap="square" rtlCol="0">
              <a:spAutoFit/>
            </a:bodyPr>
            <a:lstStyle/>
            <a:p>
              <a:pPr algn="ctr"/>
              <a:r>
                <a:rPr lang="en-US" sz="3200" b="1">
                  <a:latin typeface="Poppins" panose="00000500000000000000" pitchFamily="2" charset="0"/>
                  <a:cs typeface="Poppins" panose="00000500000000000000" pitchFamily="2" charset="0"/>
                </a:rPr>
                <a:t>Local Identification Schemas</a:t>
              </a:r>
            </a:p>
          </p:txBody>
        </p:sp>
        <p:cxnSp>
          <p:nvCxnSpPr>
            <p:cNvPr id="28" name="Straight Arrow Connector 27">
              <a:extLst>
                <a:ext uri="{FF2B5EF4-FFF2-40B4-BE49-F238E27FC236}">
                  <a16:creationId xmlns:a16="http://schemas.microsoft.com/office/drawing/2014/main" id="{89453B43-4EA7-8D91-9BA1-A95A18021131}"/>
                </a:ext>
              </a:extLst>
            </p:cNvPr>
            <p:cNvCxnSpPr>
              <a:cxnSpLocks/>
            </p:cNvCxnSpPr>
            <p:nvPr/>
          </p:nvCxnSpPr>
          <p:spPr>
            <a:xfrm>
              <a:off x="3279622" y="2181241"/>
              <a:ext cx="833276" cy="259367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9" name="Straight Arrow Connector 28">
            <a:extLst>
              <a:ext uri="{FF2B5EF4-FFF2-40B4-BE49-F238E27FC236}">
                <a16:creationId xmlns:a16="http://schemas.microsoft.com/office/drawing/2014/main" id="{A58B11E1-1A96-B507-AC07-83F19D74183F}"/>
              </a:ext>
            </a:extLst>
          </p:cNvPr>
          <p:cNvCxnSpPr>
            <a:cxnSpLocks/>
          </p:cNvCxnSpPr>
          <p:nvPr/>
        </p:nvCxnSpPr>
        <p:spPr>
          <a:xfrm>
            <a:off x="4007014" y="3321605"/>
            <a:ext cx="711268" cy="47056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D616F1D-6E60-B93A-5997-6CB7EEC475B1}"/>
              </a:ext>
            </a:extLst>
          </p:cNvPr>
          <p:cNvCxnSpPr>
            <a:cxnSpLocks/>
            <a:endCxn id="11" idx="2"/>
          </p:cNvCxnSpPr>
          <p:nvPr/>
        </p:nvCxnSpPr>
        <p:spPr>
          <a:xfrm flipV="1">
            <a:off x="4040060" y="2803925"/>
            <a:ext cx="2616509" cy="49290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CFBF60E6-94D0-88D2-1045-02E290698F51}"/>
              </a:ext>
            </a:extLst>
          </p:cNvPr>
          <p:cNvGrpSpPr/>
          <p:nvPr/>
        </p:nvGrpSpPr>
        <p:grpSpPr>
          <a:xfrm>
            <a:off x="10078202" y="3049864"/>
            <a:ext cx="6630069" cy="2695223"/>
            <a:chOff x="-614970" y="1134292"/>
            <a:chExt cx="6630069" cy="2695223"/>
          </a:xfrm>
        </p:grpSpPr>
        <p:sp>
          <p:nvSpPr>
            <p:cNvPr id="32" name="TextBox 31">
              <a:extLst>
                <a:ext uri="{FF2B5EF4-FFF2-40B4-BE49-F238E27FC236}">
                  <a16:creationId xmlns:a16="http://schemas.microsoft.com/office/drawing/2014/main" id="{5B063936-6236-4FA9-25A8-1CD0D6F8E0C4}"/>
                </a:ext>
              </a:extLst>
            </p:cNvPr>
            <p:cNvSpPr txBox="1"/>
            <p:nvPr/>
          </p:nvSpPr>
          <p:spPr>
            <a:xfrm>
              <a:off x="2348323" y="1134292"/>
              <a:ext cx="3666776" cy="1569660"/>
            </a:xfrm>
            <a:prstGeom prst="rect">
              <a:avLst/>
            </a:prstGeom>
            <a:noFill/>
          </p:spPr>
          <p:txBody>
            <a:bodyPr wrap="square" rtlCol="0">
              <a:spAutoFit/>
            </a:bodyPr>
            <a:lstStyle/>
            <a:p>
              <a:pPr algn="ctr"/>
              <a:r>
                <a:rPr lang="en-US" sz="3200" b="1">
                  <a:latin typeface="Poppins" panose="00000500000000000000" pitchFamily="2" charset="0"/>
                  <a:cs typeface="Poppins" panose="00000500000000000000" pitchFamily="2" charset="0"/>
                </a:rPr>
                <a:t>Universal  Identification Schema</a:t>
              </a:r>
            </a:p>
          </p:txBody>
        </p:sp>
        <p:cxnSp>
          <p:nvCxnSpPr>
            <p:cNvPr id="33" name="Straight Arrow Connector 32">
              <a:extLst>
                <a:ext uri="{FF2B5EF4-FFF2-40B4-BE49-F238E27FC236}">
                  <a16:creationId xmlns:a16="http://schemas.microsoft.com/office/drawing/2014/main" id="{52D997C5-EE20-8327-7431-D748A8CFFBA6}"/>
                </a:ext>
              </a:extLst>
            </p:cNvPr>
            <p:cNvCxnSpPr>
              <a:cxnSpLocks/>
            </p:cNvCxnSpPr>
            <p:nvPr/>
          </p:nvCxnSpPr>
          <p:spPr>
            <a:xfrm flipH="1">
              <a:off x="-614970" y="2180787"/>
              <a:ext cx="3577056" cy="164872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34245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company type&#10;&#10;Description automatically generated with medium confidence">
            <a:extLst>
              <a:ext uri="{FF2B5EF4-FFF2-40B4-BE49-F238E27FC236}">
                <a16:creationId xmlns:a16="http://schemas.microsoft.com/office/drawing/2014/main" id="{C1B11185-20D3-310F-B8C6-8D90EF6DFD43}"/>
              </a:ext>
            </a:extLst>
          </p:cNvPr>
          <p:cNvPicPr>
            <a:picLocks noChangeAspect="1"/>
          </p:cNvPicPr>
          <p:nvPr/>
        </p:nvPicPr>
        <p:blipFill>
          <a:blip r:embed="rId2"/>
          <a:stretch>
            <a:fillRect/>
          </a:stretch>
        </p:blipFill>
        <p:spPr>
          <a:xfrm>
            <a:off x="4376345" y="176646"/>
            <a:ext cx="10077408" cy="10077408"/>
          </a:xfrm>
          <a:prstGeom prst="rect">
            <a:avLst/>
          </a:prstGeom>
        </p:spPr>
      </p:pic>
      <p:cxnSp>
        <p:nvCxnSpPr>
          <p:cNvPr id="4" name="Straight Arrow Connector 3">
            <a:extLst>
              <a:ext uri="{FF2B5EF4-FFF2-40B4-BE49-F238E27FC236}">
                <a16:creationId xmlns:a16="http://schemas.microsoft.com/office/drawing/2014/main" id="{D4F5EF20-8F20-F82E-7714-CE6E52BEBD41}"/>
              </a:ext>
            </a:extLst>
          </p:cNvPr>
          <p:cNvCxnSpPr>
            <a:cxnSpLocks/>
          </p:cNvCxnSpPr>
          <p:nvPr/>
        </p:nvCxnSpPr>
        <p:spPr>
          <a:xfrm>
            <a:off x="5257801" y="3657599"/>
            <a:ext cx="4301835" cy="1485901"/>
          </a:xfrm>
          <a:prstGeom prst="straightConnector1">
            <a:avLst/>
          </a:prstGeom>
          <a:ln w="76200">
            <a:solidFill>
              <a:srgbClr val="FF7700"/>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472D6EB4-9AD1-B8DD-C641-6AABA854E535}"/>
              </a:ext>
            </a:extLst>
          </p:cNvPr>
          <p:cNvGrpSpPr/>
          <p:nvPr/>
        </p:nvGrpSpPr>
        <p:grpSpPr>
          <a:xfrm>
            <a:off x="1641271" y="2721645"/>
            <a:ext cx="3616530" cy="935954"/>
            <a:chOff x="628529" y="1743441"/>
            <a:chExt cx="2679424" cy="697020"/>
          </a:xfrm>
        </p:grpSpPr>
        <p:cxnSp>
          <p:nvCxnSpPr>
            <p:cNvPr id="6" name="Straight Arrow Connector 5">
              <a:extLst>
                <a:ext uri="{FF2B5EF4-FFF2-40B4-BE49-F238E27FC236}">
                  <a16:creationId xmlns:a16="http://schemas.microsoft.com/office/drawing/2014/main" id="{37FB84C5-6615-EB67-6617-D49741A2148A}"/>
                </a:ext>
              </a:extLst>
            </p:cNvPr>
            <p:cNvCxnSpPr>
              <a:cxnSpLocks/>
            </p:cNvCxnSpPr>
            <p:nvPr/>
          </p:nvCxnSpPr>
          <p:spPr>
            <a:xfrm>
              <a:off x="2022312" y="1984107"/>
              <a:ext cx="1285641" cy="456354"/>
            </a:xfrm>
            <a:prstGeom prst="straightConnector1">
              <a:avLst/>
            </a:prstGeom>
            <a:ln w="76200">
              <a:solidFill>
                <a:srgbClr val="FF77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397F336-F26A-38CD-214D-B5BA2A0E80CD}"/>
                </a:ext>
              </a:extLst>
            </p:cNvPr>
            <p:cNvSpPr txBox="1"/>
            <p:nvPr/>
          </p:nvSpPr>
          <p:spPr>
            <a:xfrm>
              <a:off x="628529" y="1743441"/>
              <a:ext cx="1518557" cy="481333"/>
            </a:xfrm>
            <a:prstGeom prst="rect">
              <a:avLst/>
            </a:prstGeom>
            <a:noFill/>
          </p:spPr>
          <p:txBody>
            <a:bodyPr wrap="square" rtlCol="0">
              <a:spAutoFit/>
            </a:bodyPr>
            <a:lstStyle/>
            <a:p>
              <a:pPr algn="ctr"/>
              <a:r>
                <a:rPr lang="en-US">
                  <a:latin typeface="Poppins" panose="00000500000000000000" pitchFamily="2" charset="0"/>
                  <a:cs typeface="Poppins" panose="00000500000000000000" pitchFamily="2" charset="0"/>
                </a:rPr>
                <a:t>You are using this service</a:t>
              </a:r>
            </a:p>
          </p:txBody>
        </p:sp>
      </p:grpSp>
      <p:grpSp>
        <p:nvGrpSpPr>
          <p:cNvPr id="8" name="Group 7">
            <a:extLst>
              <a:ext uri="{FF2B5EF4-FFF2-40B4-BE49-F238E27FC236}">
                <a16:creationId xmlns:a16="http://schemas.microsoft.com/office/drawing/2014/main" id="{E1D062B9-C6E5-2C98-8D12-E182C52B038C}"/>
              </a:ext>
            </a:extLst>
          </p:cNvPr>
          <p:cNvGrpSpPr/>
          <p:nvPr/>
        </p:nvGrpSpPr>
        <p:grpSpPr>
          <a:xfrm rot="2380394">
            <a:off x="5481693" y="1166577"/>
            <a:ext cx="7206965" cy="7189457"/>
            <a:chOff x="3893480" y="896689"/>
            <a:chExt cx="4874415" cy="5049580"/>
          </a:xfrm>
        </p:grpSpPr>
        <p:grpSp>
          <p:nvGrpSpPr>
            <p:cNvPr id="9" name="Group 8">
              <a:extLst>
                <a:ext uri="{FF2B5EF4-FFF2-40B4-BE49-F238E27FC236}">
                  <a16:creationId xmlns:a16="http://schemas.microsoft.com/office/drawing/2014/main" id="{578D6CD9-0658-B55C-3308-9388F3724D47}"/>
                </a:ext>
              </a:extLst>
            </p:cNvPr>
            <p:cNvGrpSpPr/>
            <p:nvPr/>
          </p:nvGrpSpPr>
          <p:grpSpPr>
            <a:xfrm>
              <a:off x="3893480" y="896689"/>
              <a:ext cx="4874415" cy="5049580"/>
              <a:chOff x="3893480" y="896689"/>
              <a:chExt cx="4874415" cy="5049580"/>
            </a:xfrm>
          </p:grpSpPr>
          <p:cxnSp>
            <p:nvCxnSpPr>
              <p:cNvPr id="11" name="Straight Arrow Connector 10">
                <a:extLst>
                  <a:ext uri="{FF2B5EF4-FFF2-40B4-BE49-F238E27FC236}">
                    <a16:creationId xmlns:a16="http://schemas.microsoft.com/office/drawing/2014/main" id="{3B0F9BC2-DF97-767C-3532-CBFD9CCB4556}"/>
                  </a:ext>
                </a:extLst>
              </p:cNvPr>
              <p:cNvCxnSpPr>
                <a:cxnSpLocks/>
              </p:cNvCxnSpPr>
              <p:nvPr/>
            </p:nvCxnSpPr>
            <p:spPr>
              <a:xfrm rot="19219606" flipV="1">
                <a:off x="6108298" y="1504294"/>
                <a:ext cx="647266" cy="1864229"/>
              </a:xfrm>
              <a:prstGeom prst="straightConnector1">
                <a:avLst/>
              </a:prstGeom>
              <a:ln w="76200">
                <a:solidFill>
                  <a:srgbClr val="FF77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4D36BAD-3477-677D-D58C-24356ED90E39}"/>
                  </a:ext>
                </a:extLst>
              </p:cNvPr>
              <p:cNvCxnSpPr>
                <a:cxnSpLocks/>
              </p:cNvCxnSpPr>
              <p:nvPr/>
            </p:nvCxnSpPr>
            <p:spPr>
              <a:xfrm rot="19219606" flipV="1">
                <a:off x="6308651" y="2109291"/>
                <a:ext cx="1146513" cy="994734"/>
              </a:xfrm>
              <a:prstGeom prst="straightConnector1">
                <a:avLst/>
              </a:prstGeom>
              <a:ln w="76200">
                <a:solidFill>
                  <a:srgbClr val="FF77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166083B-139A-B917-4F74-0C713B15B430}"/>
                  </a:ext>
                </a:extLst>
              </p:cNvPr>
              <p:cNvCxnSpPr>
                <a:cxnSpLocks/>
              </p:cNvCxnSpPr>
              <p:nvPr/>
            </p:nvCxnSpPr>
            <p:spPr>
              <a:xfrm rot="20891834" flipV="1">
                <a:off x="6700370" y="2431266"/>
                <a:ext cx="2053504" cy="762427"/>
              </a:xfrm>
              <a:prstGeom prst="straightConnector1">
                <a:avLst/>
              </a:prstGeom>
              <a:ln w="76200">
                <a:solidFill>
                  <a:srgbClr val="FF77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2CE9FA3-BE18-6F8E-7877-A26545A2A27A}"/>
                  </a:ext>
                </a:extLst>
              </p:cNvPr>
              <p:cNvCxnSpPr>
                <a:cxnSpLocks/>
              </p:cNvCxnSpPr>
              <p:nvPr/>
            </p:nvCxnSpPr>
            <p:spPr>
              <a:xfrm rot="19219606">
                <a:off x="7236931" y="2926677"/>
                <a:ext cx="738687" cy="1789911"/>
              </a:xfrm>
              <a:prstGeom prst="straightConnector1">
                <a:avLst/>
              </a:prstGeom>
              <a:ln w="76200">
                <a:solidFill>
                  <a:srgbClr val="FF77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D3AB762-7DE4-36C6-ED9C-782A9874B5A6}"/>
                  </a:ext>
                </a:extLst>
              </p:cNvPr>
              <p:cNvCxnSpPr>
                <a:cxnSpLocks/>
              </p:cNvCxnSpPr>
              <p:nvPr/>
            </p:nvCxnSpPr>
            <p:spPr>
              <a:xfrm rot="19219606" flipH="1" flipV="1">
                <a:off x="4565303" y="4207794"/>
                <a:ext cx="2469008" cy="63425"/>
              </a:xfrm>
              <a:prstGeom prst="straightConnector1">
                <a:avLst/>
              </a:prstGeom>
              <a:ln w="76200">
                <a:solidFill>
                  <a:srgbClr val="FF77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F2ECA28-D080-2934-5059-F9A3B23DBB45}"/>
                  </a:ext>
                </a:extLst>
              </p:cNvPr>
              <p:cNvCxnSpPr>
                <a:cxnSpLocks/>
              </p:cNvCxnSpPr>
              <p:nvPr/>
            </p:nvCxnSpPr>
            <p:spPr>
              <a:xfrm rot="20891834">
                <a:off x="6889027" y="3292495"/>
                <a:ext cx="602653" cy="1456512"/>
              </a:xfrm>
              <a:prstGeom prst="straightConnector1">
                <a:avLst/>
              </a:prstGeom>
              <a:ln w="76200">
                <a:solidFill>
                  <a:srgbClr val="FF77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C0C08BA-8EBA-C183-2BB1-6E28079C8F9B}"/>
                  </a:ext>
                </a:extLst>
              </p:cNvPr>
              <p:cNvCxnSpPr>
                <a:cxnSpLocks/>
              </p:cNvCxnSpPr>
              <p:nvPr/>
            </p:nvCxnSpPr>
            <p:spPr>
              <a:xfrm rot="19219606" flipH="1">
                <a:off x="5302872" y="3928537"/>
                <a:ext cx="2171851" cy="1356788"/>
              </a:xfrm>
              <a:prstGeom prst="straightConnector1">
                <a:avLst/>
              </a:prstGeom>
              <a:ln w="76200">
                <a:solidFill>
                  <a:srgbClr val="FF77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60554BC-C665-E0BA-4D74-B9637E3C2E4E}"/>
                  </a:ext>
                </a:extLst>
              </p:cNvPr>
              <p:cNvCxnSpPr>
                <a:cxnSpLocks/>
              </p:cNvCxnSpPr>
              <p:nvPr/>
            </p:nvCxnSpPr>
            <p:spPr>
              <a:xfrm rot="19219606" flipH="1" flipV="1">
                <a:off x="3893480" y="2771732"/>
                <a:ext cx="2609770" cy="1655540"/>
              </a:xfrm>
              <a:prstGeom prst="straightConnector1">
                <a:avLst/>
              </a:prstGeom>
              <a:ln w="76200">
                <a:solidFill>
                  <a:srgbClr val="FF77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C6AAF64-953E-3383-DA60-EC7D87756CE1}"/>
                  </a:ext>
                </a:extLst>
              </p:cNvPr>
              <p:cNvCxnSpPr>
                <a:cxnSpLocks/>
              </p:cNvCxnSpPr>
              <p:nvPr/>
            </p:nvCxnSpPr>
            <p:spPr>
              <a:xfrm rot="19219606">
                <a:off x="7584266" y="2983957"/>
                <a:ext cx="481988" cy="2760319"/>
              </a:xfrm>
              <a:prstGeom prst="straightConnector1">
                <a:avLst/>
              </a:prstGeom>
              <a:ln w="76200">
                <a:solidFill>
                  <a:srgbClr val="FF77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3EAB84E-7C04-96EE-2F98-0ACE0B28B274}"/>
                  </a:ext>
                </a:extLst>
              </p:cNvPr>
              <p:cNvCxnSpPr>
                <a:cxnSpLocks/>
              </p:cNvCxnSpPr>
              <p:nvPr/>
            </p:nvCxnSpPr>
            <p:spPr>
              <a:xfrm rot="19219606" flipV="1">
                <a:off x="6201559" y="1765777"/>
                <a:ext cx="85020" cy="1777811"/>
              </a:xfrm>
              <a:prstGeom prst="straightConnector1">
                <a:avLst/>
              </a:prstGeom>
              <a:ln w="76200">
                <a:solidFill>
                  <a:srgbClr val="FF77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9E88C0C-C465-F7D1-7AD9-48AD5C3A6E0B}"/>
                  </a:ext>
                </a:extLst>
              </p:cNvPr>
              <p:cNvCxnSpPr>
                <a:cxnSpLocks/>
              </p:cNvCxnSpPr>
              <p:nvPr/>
            </p:nvCxnSpPr>
            <p:spPr>
              <a:xfrm rot="19219606" flipV="1">
                <a:off x="6212326" y="1965718"/>
                <a:ext cx="1945098" cy="931123"/>
              </a:xfrm>
              <a:prstGeom prst="straightConnector1">
                <a:avLst/>
              </a:prstGeom>
              <a:ln w="76200">
                <a:solidFill>
                  <a:srgbClr val="FF77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4573DA1-DE19-9B0A-4609-AFC1583C54B7}"/>
                  </a:ext>
                </a:extLst>
              </p:cNvPr>
              <p:cNvCxnSpPr>
                <a:cxnSpLocks/>
              </p:cNvCxnSpPr>
              <p:nvPr/>
            </p:nvCxnSpPr>
            <p:spPr>
              <a:xfrm rot="19219606">
                <a:off x="7208257" y="2664032"/>
                <a:ext cx="1502374" cy="1997975"/>
              </a:xfrm>
              <a:prstGeom prst="straightConnector1">
                <a:avLst/>
              </a:prstGeom>
              <a:ln w="76200">
                <a:solidFill>
                  <a:srgbClr val="FF77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CC0A1EE-B10E-63C5-19B0-355180A1F671}"/>
                  </a:ext>
                </a:extLst>
              </p:cNvPr>
              <p:cNvCxnSpPr>
                <a:cxnSpLocks/>
              </p:cNvCxnSpPr>
              <p:nvPr/>
            </p:nvCxnSpPr>
            <p:spPr>
              <a:xfrm rot="19219606">
                <a:off x="6803022" y="2615897"/>
                <a:ext cx="1964873" cy="1085092"/>
              </a:xfrm>
              <a:prstGeom prst="straightConnector1">
                <a:avLst/>
              </a:prstGeom>
              <a:ln w="76200">
                <a:solidFill>
                  <a:srgbClr val="FF77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AB0035D-9057-9E79-17AB-EA8F3BF6627B}"/>
                  </a:ext>
                </a:extLst>
              </p:cNvPr>
              <p:cNvCxnSpPr>
                <a:cxnSpLocks/>
              </p:cNvCxnSpPr>
              <p:nvPr/>
            </p:nvCxnSpPr>
            <p:spPr>
              <a:xfrm rot="19219606" flipH="1" flipV="1">
                <a:off x="5240094" y="1811072"/>
                <a:ext cx="950997" cy="2109417"/>
              </a:xfrm>
              <a:prstGeom prst="straightConnector1">
                <a:avLst/>
              </a:prstGeom>
              <a:ln w="76200">
                <a:solidFill>
                  <a:srgbClr val="FF77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BF22B96-529E-08F3-28C3-F7DAF731E1CA}"/>
                  </a:ext>
                </a:extLst>
              </p:cNvPr>
              <p:cNvCxnSpPr>
                <a:cxnSpLocks/>
              </p:cNvCxnSpPr>
              <p:nvPr/>
            </p:nvCxnSpPr>
            <p:spPr>
              <a:xfrm rot="19219606" flipH="1">
                <a:off x="6649822" y="3371026"/>
                <a:ext cx="1034303" cy="2575243"/>
              </a:xfrm>
              <a:prstGeom prst="straightConnector1">
                <a:avLst/>
              </a:prstGeom>
              <a:ln w="76200">
                <a:solidFill>
                  <a:srgbClr val="FF77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48FD581-801D-B06C-78FB-994007279087}"/>
                  </a:ext>
                </a:extLst>
              </p:cNvPr>
              <p:cNvCxnSpPr>
                <a:cxnSpLocks/>
              </p:cNvCxnSpPr>
              <p:nvPr/>
            </p:nvCxnSpPr>
            <p:spPr>
              <a:xfrm rot="20891834" flipV="1">
                <a:off x="6466464" y="896689"/>
                <a:ext cx="729781" cy="2491984"/>
              </a:xfrm>
              <a:prstGeom prst="straightConnector1">
                <a:avLst/>
              </a:prstGeom>
              <a:ln w="76200">
                <a:solidFill>
                  <a:srgbClr val="FF77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 name="Straight Arrow Connector 9">
              <a:extLst>
                <a:ext uri="{FF2B5EF4-FFF2-40B4-BE49-F238E27FC236}">
                  <a16:creationId xmlns:a16="http://schemas.microsoft.com/office/drawing/2014/main" id="{8D305EF3-4836-1F98-2FE1-6B4115E5DFDB}"/>
                </a:ext>
              </a:extLst>
            </p:cNvPr>
            <p:cNvCxnSpPr>
              <a:cxnSpLocks/>
            </p:cNvCxnSpPr>
            <p:nvPr/>
          </p:nvCxnSpPr>
          <p:spPr>
            <a:xfrm flipH="1">
              <a:off x="6103019" y="3383134"/>
              <a:ext cx="601190" cy="363942"/>
            </a:xfrm>
            <a:prstGeom prst="straightConnector1">
              <a:avLst/>
            </a:prstGeom>
            <a:ln w="76200">
              <a:solidFill>
                <a:srgbClr val="FF7700"/>
              </a:solidFill>
              <a:tailEnd type="triangle"/>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2919E6DA-1171-C5D5-7277-C79D9347F5AF}"/>
              </a:ext>
            </a:extLst>
          </p:cNvPr>
          <p:cNvSpPr txBox="1"/>
          <p:nvPr/>
        </p:nvSpPr>
        <p:spPr>
          <a:xfrm>
            <a:off x="2931420" y="628078"/>
            <a:ext cx="4883728" cy="523220"/>
          </a:xfrm>
          <a:prstGeom prst="rect">
            <a:avLst/>
          </a:prstGeom>
          <a:noFill/>
        </p:spPr>
        <p:txBody>
          <a:bodyPr wrap="square" rtlCol="0">
            <a:spAutoFit/>
          </a:bodyPr>
          <a:lstStyle/>
          <a:p>
            <a:r>
              <a:rPr lang="en-US" sz="2800" b="1">
                <a:latin typeface="Poppins" panose="00000500000000000000" pitchFamily="2" charset="0"/>
                <a:cs typeface="Poppins" panose="00000500000000000000" pitchFamily="2" charset="0"/>
              </a:rPr>
              <a:t>Data Broker Behavior</a:t>
            </a:r>
          </a:p>
        </p:txBody>
      </p:sp>
    </p:spTree>
    <p:extLst>
      <p:ext uri="{BB962C8B-B14F-4D97-AF65-F5344CB8AC3E}">
        <p14:creationId xmlns:p14="http://schemas.microsoft.com/office/powerpoint/2010/main" val="98773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circular object with dots and lines&#10;&#10;Description automatically generated">
            <a:extLst>
              <a:ext uri="{FF2B5EF4-FFF2-40B4-BE49-F238E27FC236}">
                <a16:creationId xmlns:a16="http://schemas.microsoft.com/office/drawing/2014/main" id="{51B4ADBA-7911-0E4F-EE46-0DB9D987F942}"/>
              </a:ext>
            </a:extLst>
          </p:cNvPr>
          <p:cNvPicPr>
            <a:picLocks noChangeAspect="1"/>
          </p:cNvPicPr>
          <p:nvPr/>
        </p:nvPicPr>
        <p:blipFill>
          <a:blip r:embed="rId2"/>
          <a:stretch>
            <a:fillRect/>
          </a:stretch>
        </p:blipFill>
        <p:spPr>
          <a:xfrm>
            <a:off x="4238597" y="72736"/>
            <a:ext cx="10558057" cy="10558057"/>
          </a:xfrm>
          <a:prstGeom prst="rect">
            <a:avLst/>
          </a:prstGeom>
        </p:spPr>
      </p:pic>
      <p:sp>
        <p:nvSpPr>
          <p:cNvPr id="4" name="TextBox 3">
            <a:extLst>
              <a:ext uri="{FF2B5EF4-FFF2-40B4-BE49-F238E27FC236}">
                <a16:creationId xmlns:a16="http://schemas.microsoft.com/office/drawing/2014/main" id="{6803AEE9-BBEE-A278-84A5-AF6723C88521}"/>
              </a:ext>
            </a:extLst>
          </p:cNvPr>
          <p:cNvSpPr txBox="1"/>
          <p:nvPr/>
        </p:nvSpPr>
        <p:spPr>
          <a:xfrm>
            <a:off x="2088573" y="2836700"/>
            <a:ext cx="2009059" cy="646331"/>
          </a:xfrm>
          <a:prstGeom prst="rect">
            <a:avLst/>
          </a:prstGeom>
          <a:noFill/>
        </p:spPr>
        <p:txBody>
          <a:bodyPr wrap="square" rtlCol="0">
            <a:spAutoFit/>
          </a:bodyPr>
          <a:lstStyle/>
          <a:p>
            <a:pPr algn="ctr"/>
            <a:r>
              <a:rPr lang="en-US">
                <a:latin typeface="Poppins" panose="00000500000000000000" pitchFamily="2" charset="0"/>
                <a:cs typeface="Poppins" panose="00000500000000000000" pitchFamily="2" charset="0"/>
              </a:rPr>
              <a:t>You are using this service</a:t>
            </a:r>
          </a:p>
        </p:txBody>
      </p:sp>
      <p:cxnSp>
        <p:nvCxnSpPr>
          <p:cNvPr id="5" name="Straight Arrow Connector 4">
            <a:extLst>
              <a:ext uri="{FF2B5EF4-FFF2-40B4-BE49-F238E27FC236}">
                <a16:creationId xmlns:a16="http://schemas.microsoft.com/office/drawing/2014/main" id="{948A8013-D134-ED98-636E-F90EE1D65E29}"/>
              </a:ext>
            </a:extLst>
          </p:cNvPr>
          <p:cNvCxnSpPr>
            <a:cxnSpLocks/>
          </p:cNvCxnSpPr>
          <p:nvPr/>
        </p:nvCxnSpPr>
        <p:spPr>
          <a:xfrm>
            <a:off x="3946559" y="3298365"/>
            <a:ext cx="1259286" cy="93228"/>
          </a:xfrm>
          <a:prstGeom prst="straightConnector1">
            <a:avLst/>
          </a:prstGeom>
          <a:ln w="76200">
            <a:solidFill>
              <a:srgbClr val="FF77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4B9393F1-B7B3-37CA-9AEF-527B0C9FA1AB}"/>
              </a:ext>
            </a:extLst>
          </p:cNvPr>
          <p:cNvCxnSpPr>
            <a:cxnSpLocks/>
          </p:cNvCxnSpPr>
          <p:nvPr/>
        </p:nvCxnSpPr>
        <p:spPr>
          <a:xfrm>
            <a:off x="5272347" y="3458095"/>
            <a:ext cx="4172989" cy="2007523"/>
          </a:xfrm>
          <a:prstGeom prst="straightConnector1">
            <a:avLst/>
          </a:prstGeom>
          <a:ln w="76200">
            <a:solidFill>
              <a:srgbClr val="FF77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7EB2DC0-85BC-3433-EBC5-5C44DF258BB2}"/>
              </a:ext>
            </a:extLst>
          </p:cNvPr>
          <p:cNvSpPr txBox="1"/>
          <p:nvPr/>
        </p:nvSpPr>
        <p:spPr>
          <a:xfrm>
            <a:off x="2607670" y="561110"/>
            <a:ext cx="6909955" cy="523220"/>
          </a:xfrm>
          <a:prstGeom prst="rect">
            <a:avLst/>
          </a:prstGeom>
          <a:noFill/>
        </p:spPr>
        <p:txBody>
          <a:bodyPr wrap="square" rtlCol="0">
            <a:spAutoFit/>
          </a:bodyPr>
          <a:lstStyle/>
          <a:p>
            <a:r>
              <a:rPr lang="en-US" sz="2800" b="1">
                <a:latin typeface="Poppins" panose="00000500000000000000" pitchFamily="2" charset="0"/>
                <a:cs typeface="Poppins" panose="00000500000000000000" pitchFamily="2" charset="0"/>
              </a:rPr>
              <a:t>Non-Data Broker Behavior</a:t>
            </a:r>
          </a:p>
        </p:txBody>
      </p:sp>
    </p:spTree>
    <p:extLst>
      <p:ext uri="{BB962C8B-B14F-4D97-AF65-F5344CB8AC3E}">
        <p14:creationId xmlns:p14="http://schemas.microsoft.com/office/powerpoint/2010/main" val="111284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network&#10;&#10;Description automatically generated">
            <a:extLst>
              <a:ext uri="{FF2B5EF4-FFF2-40B4-BE49-F238E27FC236}">
                <a16:creationId xmlns:a16="http://schemas.microsoft.com/office/drawing/2014/main" id="{72EFD009-772A-BA40-0ACF-87880A42BC49}"/>
              </a:ext>
            </a:extLst>
          </p:cNvPr>
          <p:cNvPicPr>
            <a:picLocks noChangeAspect="1"/>
          </p:cNvPicPr>
          <p:nvPr/>
        </p:nvPicPr>
        <p:blipFill>
          <a:blip r:embed="rId2"/>
          <a:stretch>
            <a:fillRect/>
          </a:stretch>
        </p:blipFill>
        <p:spPr>
          <a:xfrm>
            <a:off x="2874167" y="-98907"/>
            <a:ext cx="10831441" cy="10831441"/>
          </a:xfrm>
          <a:prstGeom prst="rect">
            <a:avLst/>
          </a:prstGeom>
        </p:spPr>
      </p:pic>
      <p:grpSp>
        <p:nvGrpSpPr>
          <p:cNvPr id="6" name="Group 5">
            <a:extLst>
              <a:ext uri="{FF2B5EF4-FFF2-40B4-BE49-F238E27FC236}">
                <a16:creationId xmlns:a16="http://schemas.microsoft.com/office/drawing/2014/main" id="{3690E750-66E4-CC5B-46A3-0220355B9375}"/>
              </a:ext>
            </a:extLst>
          </p:cNvPr>
          <p:cNvGrpSpPr/>
          <p:nvPr/>
        </p:nvGrpSpPr>
        <p:grpSpPr>
          <a:xfrm>
            <a:off x="8439496" y="4698149"/>
            <a:ext cx="3968275" cy="2151792"/>
            <a:chOff x="8927869" y="4417594"/>
            <a:chExt cx="3968275" cy="2151792"/>
          </a:xfrm>
        </p:grpSpPr>
        <p:pic>
          <p:nvPicPr>
            <p:cNvPr id="4" name="Picture 3" descr="A group of colorful circles&#10;&#10;Description automatically generated">
              <a:extLst>
                <a:ext uri="{FF2B5EF4-FFF2-40B4-BE49-F238E27FC236}">
                  <a16:creationId xmlns:a16="http://schemas.microsoft.com/office/drawing/2014/main" id="{700B2C4D-7CD3-E27F-EADF-C1E6866A262F}"/>
                </a:ext>
              </a:extLst>
            </p:cNvPr>
            <p:cNvPicPr>
              <a:picLocks noChangeAspect="1"/>
            </p:cNvPicPr>
            <p:nvPr/>
          </p:nvPicPr>
          <p:blipFill>
            <a:blip r:embed="rId3"/>
            <a:stretch>
              <a:fillRect/>
            </a:stretch>
          </p:blipFill>
          <p:spPr>
            <a:xfrm>
              <a:off x="9946497" y="4417594"/>
              <a:ext cx="2949647" cy="2151792"/>
            </a:xfrm>
            <a:prstGeom prst="rect">
              <a:avLst/>
            </a:prstGeom>
            <a:ln w="57150">
              <a:solidFill>
                <a:srgbClr val="FF7700"/>
              </a:solidFill>
            </a:ln>
          </p:spPr>
        </p:pic>
        <p:cxnSp>
          <p:nvCxnSpPr>
            <p:cNvPr id="5" name="Straight Arrow Connector 4">
              <a:extLst>
                <a:ext uri="{FF2B5EF4-FFF2-40B4-BE49-F238E27FC236}">
                  <a16:creationId xmlns:a16="http://schemas.microsoft.com/office/drawing/2014/main" id="{30BAD55C-CE1F-F573-6CCE-1C7D70C2EB61}"/>
                </a:ext>
              </a:extLst>
            </p:cNvPr>
            <p:cNvCxnSpPr>
              <a:cxnSpLocks/>
              <a:endCxn id="4" idx="1"/>
            </p:cNvCxnSpPr>
            <p:nvPr/>
          </p:nvCxnSpPr>
          <p:spPr>
            <a:xfrm>
              <a:off x="8927869" y="5191298"/>
              <a:ext cx="1018628" cy="302192"/>
            </a:xfrm>
            <a:prstGeom prst="straightConnector1">
              <a:avLst/>
            </a:prstGeom>
            <a:ln w="38100">
              <a:solidFill>
                <a:srgbClr val="FF77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1470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3694995-F1D8-6A43-4FD9-C75A484EA4F0}"/>
              </a:ext>
            </a:extLst>
          </p:cNvPr>
          <p:cNvSpPr txBox="1">
            <a:spLocks/>
          </p:cNvSpPr>
          <p:nvPr/>
        </p:nvSpPr>
        <p:spPr>
          <a:xfrm>
            <a:off x="0" y="2670464"/>
            <a:ext cx="18288000" cy="5403272"/>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a:solidFill>
                  <a:schemeClr val="bg1"/>
                </a:solidFill>
                <a:latin typeface="Poppins" panose="00000500000000000000" pitchFamily="2" charset="0"/>
                <a:cs typeface="Poppins" panose="00000500000000000000" pitchFamily="2" charset="0"/>
              </a:rPr>
              <a:t>Identity Resolution platforms </a:t>
            </a:r>
          </a:p>
          <a:p>
            <a:r>
              <a:rPr lang="en-US" sz="7200">
                <a:solidFill>
                  <a:srgbClr val="FFFF00"/>
                </a:solidFill>
                <a:latin typeface="Poppins" panose="00000500000000000000" pitchFamily="2" charset="0"/>
                <a:cs typeface="Poppins" panose="00000500000000000000" pitchFamily="2" charset="0"/>
              </a:rPr>
              <a:t>resolve</a:t>
            </a:r>
            <a:r>
              <a:rPr lang="en-US" sz="7200">
                <a:solidFill>
                  <a:schemeClr val="bg1"/>
                </a:solidFill>
                <a:latin typeface="Poppins" panose="00000500000000000000" pitchFamily="2" charset="0"/>
                <a:cs typeface="Poppins" panose="00000500000000000000" pitchFamily="2" charset="0"/>
              </a:rPr>
              <a:t> </a:t>
            </a:r>
          </a:p>
          <a:p>
            <a:r>
              <a:rPr lang="en-US" sz="7200">
                <a:solidFill>
                  <a:schemeClr val="bg1"/>
                </a:solidFill>
                <a:latin typeface="Poppins" panose="00000500000000000000" pitchFamily="2" charset="0"/>
                <a:cs typeface="Poppins" panose="00000500000000000000" pitchFamily="2" charset="0"/>
              </a:rPr>
              <a:t>multiple identifiers</a:t>
            </a:r>
            <a:br>
              <a:rPr lang="en-US" sz="7200">
                <a:solidFill>
                  <a:schemeClr val="bg1"/>
                </a:solidFill>
                <a:latin typeface="Poppins" panose="00000500000000000000" pitchFamily="2" charset="0"/>
                <a:cs typeface="Poppins" panose="00000500000000000000" pitchFamily="2" charset="0"/>
              </a:rPr>
            </a:br>
            <a:r>
              <a:rPr lang="en-US" sz="7200">
                <a:solidFill>
                  <a:schemeClr val="bg1"/>
                </a:solidFill>
                <a:latin typeface="Poppins" panose="00000500000000000000" pitchFamily="2" charset="0"/>
                <a:cs typeface="Poppins" panose="00000500000000000000" pitchFamily="2" charset="0"/>
              </a:rPr>
              <a:t>to a </a:t>
            </a:r>
            <a:r>
              <a:rPr lang="en-US" sz="7200">
                <a:solidFill>
                  <a:srgbClr val="FFFF00"/>
                </a:solidFill>
                <a:latin typeface="Poppins" panose="00000500000000000000" pitchFamily="2" charset="0"/>
                <a:cs typeface="Poppins" panose="00000500000000000000" pitchFamily="2" charset="0"/>
              </a:rPr>
              <a:t>universal identifier </a:t>
            </a:r>
            <a:br>
              <a:rPr lang="en-US" sz="7200">
                <a:solidFill>
                  <a:schemeClr val="bg1"/>
                </a:solidFill>
                <a:latin typeface="Poppins" panose="00000500000000000000" pitchFamily="2" charset="0"/>
                <a:cs typeface="Poppins" panose="00000500000000000000" pitchFamily="2" charset="0"/>
              </a:rPr>
            </a:br>
            <a:r>
              <a:rPr lang="en-US" sz="7200">
                <a:solidFill>
                  <a:schemeClr val="bg1"/>
                </a:solidFill>
                <a:latin typeface="Poppins" panose="00000500000000000000" pitchFamily="2" charset="0"/>
                <a:cs typeface="Poppins" panose="00000500000000000000" pitchFamily="2" charset="0"/>
              </a:rPr>
              <a:t>for a specific person in the world.</a:t>
            </a:r>
          </a:p>
          <a:p>
            <a:endParaRPr lang="en-US" sz="7200">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853567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3694995-F1D8-6A43-4FD9-C75A484EA4F0}"/>
              </a:ext>
            </a:extLst>
          </p:cNvPr>
          <p:cNvSpPr txBox="1">
            <a:spLocks/>
          </p:cNvSpPr>
          <p:nvPr/>
        </p:nvSpPr>
        <p:spPr>
          <a:xfrm>
            <a:off x="0" y="2670464"/>
            <a:ext cx="18288000" cy="5403272"/>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a:solidFill>
                  <a:schemeClr val="bg1"/>
                </a:solidFill>
                <a:latin typeface="Poppins" panose="00000500000000000000" pitchFamily="2" charset="0"/>
                <a:cs typeface="Poppins" panose="00000500000000000000" pitchFamily="2" charset="0"/>
              </a:rPr>
              <a:t>Identity Resolution platforms </a:t>
            </a:r>
          </a:p>
          <a:p>
            <a:r>
              <a:rPr lang="en-US" sz="7200">
                <a:solidFill>
                  <a:srgbClr val="FFFF00"/>
                </a:solidFill>
                <a:latin typeface="Poppins" panose="00000500000000000000" pitchFamily="2" charset="0"/>
                <a:cs typeface="Poppins" panose="00000500000000000000" pitchFamily="2" charset="0"/>
              </a:rPr>
              <a:t>resolve</a:t>
            </a:r>
            <a:r>
              <a:rPr lang="en-US" sz="7200">
                <a:solidFill>
                  <a:schemeClr val="bg1"/>
                </a:solidFill>
                <a:latin typeface="Poppins" panose="00000500000000000000" pitchFamily="2" charset="0"/>
                <a:cs typeface="Poppins" panose="00000500000000000000" pitchFamily="2" charset="0"/>
              </a:rPr>
              <a:t> </a:t>
            </a:r>
          </a:p>
          <a:p>
            <a:r>
              <a:rPr lang="en-US" sz="7200">
                <a:solidFill>
                  <a:schemeClr val="bg1"/>
                </a:solidFill>
                <a:latin typeface="Poppins" panose="00000500000000000000" pitchFamily="2" charset="0"/>
                <a:cs typeface="Poppins" panose="00000500000000000000" pitchFamily="2" charset="0"/>
              </a:rPr>
              <a:t>multiple identifiers</a:t>
            </a:r>
            <a:br>
              <a:rPr lang="en-US" sz="7200">
                <a:solidFill>
                  <a:schemeClr val="bg1"/>
                </a:solidFill>
                <a:latin typeface="Poppins" panose="00000500000000000000" pitchFamily="2" charset="0"/>
                <a:cs typeface="Poppins" panose="00000500000000000000" pitchFamily="2" charset="0"/>
              </a:rPr>
            </a:br>
            <a:r>
              <a:rPr lang="en-US" sz="7200">
                <a:solidFill>
                  <a:schemeClr val="bg1"/>
                </a:solidFill>
                <a:latin typeface="Poppins" panose="00000500000000000000" pitchFamily="2" charset="0"/>
                <a:cs typeface="Poppins" panose="00000500000000000000" pitchFamily="2" charset="0"/>
              </a:rPr>
              <a:t>AND PERSONAL INFORMATION</a:t>
            </a:r>
            <a:br>
              <a:rPr lang="en-US" sz="7200">
                <a:solidFill>
                  <a:schemeClr val="bg1"/>
                </a:solidFill>
                <a:latin typeface="Poppins" panose="00000500000000000000" pitchFamily="2" charset="0"/>
                <a:cs typeface="Poppins" panose="00000500000000000000" pitchFamily="2" charset="0"/>
              </a:rPr>
            </a:br>
            <a:r>
              <a:rPr lang="en-US" sz="7200">
                <a:solidFill>
                  <a:schemeClr val="bg1"/>
                </a:solidFill>
                <a:latin typeface="Poppins" panose="00000500000000000000" pitchFamily="2" charset="0"/>
                <a:cs typeface="Poppins" panose="00000500000000000000" pitchFamily="2" charset="0"/>
              </a:rPr>
              <a:t>to a </a:t>
            </a:r>
            <a:r>
              <a:rPr lang="en-US" sz="7200">
                <a:solidFill>
                  <a:srgbClr val="FFFF00"/>
                </a:solidFill>
                <a:latin typeface="Poppins" panose="00000500000000000000" pitchFamily="2" charset="0"/>
                <a:cs typeface="Poppins" panose="00000500000000000000" pitchFamily="2" charset="0"/>
              </a:rPr>
              <a:t>universal identifier </a:t>
            </a:r>
            <a:br>
              <a:rPr lang="en-US" sz="7200">
                <a:solidFill>
                  <a:schemeClr val="bg1"/>
                </a:solidFill>
                <a:latin typeface="Poppins" panose="00000500000000000000" pitchFamily="2" charset="0"/>
                <a:cs typeface="Poppins" panose="00000500000000000000" pitchFamily="2" charset="0"/>
              </a:rPr>
            </a:br>
            <a:r>
              <a:rPr lang="en-US" sz="7200">
                <a:solidFill>
                  <a:schemeClr val="bg1"/>
                </a:solidFill>
                <a:latin typeface="Poppins" panose="00000500000000000000" pitchFamily="2" charset="0"/>
                <a:cs typeface="Poppins" panose="00000500000000000000" pitchFamily="2" charset="0"/>
              </a:rPr>
              <a:t>for a specific person in the world.</a:t>
            </a:r>
          </a:p>
          <a:p>
            <a:endParaRPr lang="en-US" sz="7200">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501982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3694995-F1D8-6A43-4FD9-C75A484EA4F0}"/>
              </a:ext>
            </a:extLst>
          </p:cNvPr>
          <p:cNvSpPr txBox="1">
            <a:spLocks/>
          </p:cNvSpPr>
          <p:nvPr/>
        </p:nvSpPr>
        <p:spPr>
          <a:xfrm>
            <a:off x="0" y="3231572"/>
            <a:ext cx="18288000" cy="428105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a:solidFill>
                  <a:schemeClr val="bg1"/>
                </a:solidFill>
                <a:latin typeface="Poppins" panose="00000500000000000000" pitchFamily="2" charset="0"/>
                <a:cs typeface="Poppins" panose="00000500000000000000" pitchFamily="2" charset="0"/>
              </a:rPr>
              <a:t>What are </a:t>
            </a:r>
            <a:br>
              <a:rPr lang="en-US" sz="7200">
                <a:solidFill>
                  <a:schemeClr val="bg1"/>
                </a:solidFill>
                <a:latin typeface="Poppins" panose="00000500000000000000" pitchFamily="2" charset="0"/>
                <a:cs typeface="Poppins" panose="00000500000000000000" pitchFamily="2" charset="0"/>
              </a:rPr>
            </a:br>
            <a:r>
              <a:rPr lang="en-US" sz="7200">
                <a:solidFill>
                  <a:srgbClr val="FFFF00"/>
                </a:solidFill>
                <a:latin typeface="Poppins" panose="00000500000000000000" pitchFamily="2" charset="0"/>
                <a:cs typeface="Poppins" panose="00000500000000000000" pitchFamily="2" charset="0"/>
              </a:rPr>
              <a:t>Customer Data Platforms</a:t>
            </a:r>
            <a:r>
              <a:rPr lang="en-US" sz="7200">
                <a:solidFill>
                  <a:schemeClr val="bg1"/>
                </a:solidFill>
                <a:latin typeface="Poppins" panose="00000500000000000000" pitchFamily="2" charset="0"/>
                <a:cs typeface="Poppins" panose="00000500000000000000" pitchFamily="2" charset="0"/>
              </a:rPr>
              <a:t>?</a:t>
            </a:r>
          </a:p>
          <a:p>
            <a:endParaRPr lang="en-US" sz="7200">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41063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3694995-F1D8-6A43-4FD9-C75A484EA4F0}"/>
              </a:ext>
            </a:extLst>
          </p:cNvPr>
          <p:cNvSpPr txBox="1">
            <a:spLocks/>
          </p:cNvSpPr>
          <p:nvPr/>
        </p:nvSpPr>
        <p:spPr>
          <a:xfrm>
            <a:off x="0" y="3460173"/>
            <a:ext cx="18288000" cy="2878282"/>
          </a:xfrm>
          <a:prstGeom prst="rect">
            <a:avLst/>
          </a:prstGeom>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a:solidFill>
                  <a:schemeClr val="bg1"/>
                </a:solidFill>
                <a:latin typeface="Poppins" panose="00000500000000000000" pitchFamily="2" charset="0"/>
                <a:cs typeface="Poppins" panose="00000500000000000000" pitchFamily="2" charset="0"/>
              </a:rPr>
              <a:t>They don’t </a:t>
            </a:r>
            <a:r>
              <a:rPr lang="en-US" sz="7200">
                <a:solidFill>
                  <a:srgbClr val="FFFF00"/>
                </a:solidFill>
                <a:latin typeface="Poppins" panose="00000500000000000000" pitchFamily="2" charset="0"/>
                <a:cs typeface="Poppins" panose="00000500000000000000" pitchFamily="2" charset="0"/>
              </a:rPr>
              <a:t>need</a:t>
            </a:r>
            <a:r>
              <a:rPr lang="en-US" sz="7200">
                <a:solidFill>
                  <a:schemeClr val="bg1"/>
                </a:solidFill>
                <a:latin typeface="Poppins" panose="00000500000000000000" pitchFamily="2" charset="0"/>
                <a:cs typeface="Poppins" panose="00000500000000000000" pitchFamily="2" charset="0"/>
              </a:rPr>
              <a:t> to, </a:t>
            </a:r>
            <a:br>
              <a:rPr lang="en-US" sz="7200">
                <a:solidFill>
                  <a:schemeClr val="bg1"/>
                </a:solidFill>
                <a:latin typeface="Poppins" panose="00000500000000000000" pitchFamily="2" charset="0"/>
                <a:cs typeface="Poppins" panose="00000500000000000000" pitchFamily="2" charset="0"/>
              </a:rPr>
            </a:br>
            <a:r>
              <a:rPr lang="en-US" sz="7200">
                <a:solidFill>
                  <a:schemeClr val="bg1"/>
                </a:solidFill>
                <a:latin typeface="Poppins" panose="00000500000000000000" pitchFamily="2" charset="0"/>
                <a:cs typeface="Poppins" panose="00000500000000000000" pitchFamily="2" charset="0"/>
              </a:rPr>
              <a:t>because they already </a:t>
            </a:r>
            <a:br>
              <a:rPr lang="en-US" sz="7200">
                <a:solidFill>
                  <a:schemeClr val="bg1"/>
                </a:solidFill>
                <a:latin typeface="Poppins" panose="00000500000000000000" pitchFamily="2" charset="0"/>
                <a:cs typeface="Poppins" panose="00000500000000000000" pitchFamily="2" charset="0"/>
              </a:rPr>
            </a:br>
            <a:r>
              <a:rPr lang="en-US" sz="7200">
                <a:solidFill>
                  <a:schemeClr val="bg1"/>
                </a:solidFill>
                <a:latin typeface="Poppins" panose="00000500000000000000" pitchFamily="2" charset="0"/>
                <a:cs typeface="Poppins" panose="00000500000000000000" pitchFamily="2" charset="0"/>
              </a:rPr>
              <a:t>know </a:t>
            </a:r>
            <a:r>
              <a:rPr lang="en-US" sz="7200">
                <a:solidFill>
                  <a:srgbClr val="FFFF00"/>
                </a:solidFill>
                <a:latin typeface="Poppins" panose="00000500000000000000" pitchFamily="2" charset="0"/>
                <a:cs typeface="Poppins" panose="00000500000000000000" pitchFamily="2" charset="0"/>
              </a:rPr>
              <a:t>everything</a:t>
            </a:r>
            <a:r>
              <a:rPr lang="en-US" sz="7200">
                <a:solidFill>
                  <a:schemeClr val="bg1"/>
                </a:solidFill>
                <a:latin typeface="Poppins" panose="00000500000000000000" pitchFamily="2" charset="0"/>
                <a:cs typeface="Poppins" panose="00000500000000000000" pitchFamily="2" charset="0"/>
              </a:rPr>
              <a:t> about you.</a:t>
            </a:r>
          </a:p>
          <a:p>
            <a:endParaRPr lang="en-US" sz="7200">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976255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955B74-689D-A383-DEC1-D52E8ADD82C5}"/>
              </a:ext>
            </a:extLst>
          </p:cNvPr>
          <p:cNvSpPr txBox="1"/>
          <p:nvPr/>
        </p:nvSpPr>
        <p:spPr>
          <a:xfrm>
            <a:off x="4748645" y="9432031"/>
            <a:ext cx="9944100" cy="369332"/>
          </a:xfrm>
          <a:prstGeom prst="rect">
            <a:avLst/>
          </a:prstGeom>
          <a:noFill/>
        </p:spPr>
        <p:txBody>
          <a:bodyPr wrap="square" rtlCol="0">
            <a:spAutoFit/>
          </a:bodyPr>
          <a:lstStyle/>
          <a:p>
            <a:r>
              <a:rPr lang="en-US"/>
              <a:t>https://www.cdpinstitute.org/learning-center/what-is-a-cdp/#section1</a:t>
            </a:r>
          </a:p>
        </p:txBody>
      </p:sp>
      <p:pic>
        <p:nvPicPr>
          <p:cNvPr id="5" name="Picture 4">
            <a:extLst>
              <a:ext uri="{FF2B5EF4-FFF2-40B4-BE49-F238E27FC236}">
                <a16:creationId xmlns:a16="http://schemas.microsoft.com/office/drawing/2014/main" id="{A019803D-1619-D642-DD3A-B351DC5364A5}"/>
              </a:ext>
            </a:extLst>
          </p:cNvPr>
          <p:cNvPicPr>
            <a:picLocks noChangeAspect="1"/>
          </p:cNvPicPr>
          <p:nvPr/>
        </p:nvPicPr>
        <p:blipFill>
          <a:blip r:embed="rId2"/>
          <a:stretch>
            <a:fillRect/>
          </a:stretch>
        </p:blipFill>
        <p:spPr>
          <a:xfrm>
            <a:off x="3049334" y="394855"/>
            <a:ext cx="13916144" cy="8942478"/>
          </a:xfrm>
          <a:prstGeom prst="rect">
            <a:avLst/>
          </a:prstGeom>
        </p:spPr>
      </p:pic>
      <p:pic>
        <p:nvPicPr>
          <p:cNvPr id="9" name="Picture 8">
            <a:extLst>
              <a:ext uri="{FF2B5EF4-FFF2-40B4-BE49-F238E27FC236}">
                <a16:creationId xmlns:a16="http://schemas.microsoft.com/office/drawing/2014/main" id="{1AADA823-ED2E-AE0C-5FCC-C3E56C9CDF99}"/>
              </a:ext>
            </a:extLst>
          </p:cNvPr>
          <p:cNvPicPr>
            <a:picLocks noChangeAspect="1"/>
          </p:cNvPicPr>
          <p:nvPr/>
        </p:nvPicPr>
        <p:blipFill>
          <a:blip r:embed="rId3"/>
          <a:stretch>
            <a:fillRect/>
          </a:stretch>
        </p:blipFill>
        <p:spPr>
          <a:xfrm>
            <a:off x="3294138" y="1818409"/>
            <a:ext cx="13426535" cy="1963881"/>
          </a:xfrm>
          <a:prstGeom prst="rect">
            <a:avLst/>
          </a:prstGeom>
        </p:spPr>
      </p:pic>
      <p:sp>
        <p:nvSpPr>
          <p:cNvPr id="10" name="TextBox 9">
            <a:extLst>
              <a:ext uri="{FF2B5EF4-FFF2-40B4-BE49-F238E27FC236}">
                <a16:creationId xmlns:a16="http://schemas.microsoft.com/office/drawing/2014/main" id="{9BDEC982-8571-6CAC-E508-FEAD7106EEF3}"/>
              </a:ext>
            </a:extLst>
          </p:cNvPr>
          <p:cNvSpPr txBox="1"/>
          <p:nvPr/>
        </p:nvSpPr>
        <p:spPr>
          <a:xfrm>
            <a:off x="10093624" y="3090975"/>
            <a:ext cx="7116658" cy="830997"/>
          </a:xfrm>
          <a:prstGeom prst="rect">
            <a:avLst/>
          </a:prstGeom>
          <a:solidFill>
            <a:srgbClr val="FFFF00"/>
          </a:solidFill>
        </p:spPr>
        <p:txBody>
          <a:bodyPr wrap="square" rtlCol="0">
            <a:spAutoFit/>
          </a:bodyPr>
          <a:lstStyle/>
          <a:p>
            <a:r>
              <a:rPr lang="en-US" sz="2400" b="1">
                <a:latin typeface="Poppins" panose="00000500000000000000" pitchFamily="2" charset="0"/>
                <a:cs typeface="Poppins" panose="00000500000000000000" pitchFamily="2" charset="0"/>
              </a:rPr>
              <a:t>Requires persistent, universal customer identifiers</a:t>
            </a:r>
            <a:r>
              <a:rPr lang="en-US" sz="2400" b="1">
                <a:latin typeface="Poppins" panose="00000500000000000000" pitchFamily="2" charset="0"/>
                <a:cs typeface="Poppins" panose="00000500000000000000" pitchFamily="2" charset="0"/>
                <a:sym typeface="Wingdings" panose="05000000000000000000" pitchFamily="2" charset="2"/>
              </a:rPr>
              <a:t> Identity Resolution.</a:t>
            </a:r>
            <a:endParaRPr lang="en-US" sz="2400" b="1">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56493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3694995-F1D8-6A43-4FD9-C75A484EA4F0}"/>
              </a:ext>
            </a:extLst>
          </p:cNvPr>
          <p:cNvSpPr txBox="1">
            <a:spLocks/>
          </p:cNvSpPr>
          <p:nvPr/>
        </p:nvSpPr>
        <p:spPr>
          <a:xfrm>
            <a:off x="0" y="3231572"/>
            <a:ext cx="18288000" cy="4281055"/>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a:solidFill>
                  <a:schemeClr val="bg1"/>
                </a:solidFill>
                <a:latin typeface="Poppins" panose="00000500000000000000" pitchFamily="2" charset="0"/>
                <a:cs typeface="Poppins" panose="00000500000000000000" pitchFamily="2" charset="0"/>
              </a:rPr>
              <a:t>Similarly, </a:t>
            </a:r>
            <a:br>
              <a:rPr lang="en-US" sz="7200">
                <a:solidFill>
                  <a:schemeClr val="bg1"/>
                </a:solidFill>
                <a:latin typeface="Poppins" panose="00000500000000000000" pitchFamily="2" charset="0"/>
                <a:cs typeface="Poppins" panose="00000500000000000000" pitchFamily="2" charset="0"/>
              </a:rPr>
            </a:br>
            <a:r>
              <a:rPr lang="en-US" sz="7200">
                <a:solidFill>
                  <a:schemeClr val="bg1"/>
                </a:solidFill>
                <a:latin typeface="Poppins" panose="00000500000000000000" pitchFamily="2" charset="0"/>
                <a:cs typeface="Poppins" panose="00000500000000000000" pitchFamily="2" charset="0"/>
              </a:rPr>
              <a:t>identity resolution platforms </a:t>
            </a:r>
            <a:br>
              <a:rPr lang="en-US" sz="7200">
                <a:solidFill>
                  <a:schemeClr val="bg1"/>
                </a:solidFill>
                <a:latin typeface="Poppins" panose="00000500000000000000" pitchFamily="2" charset="0"/>
                <a:cs typeface="Poppins" panose="00000500000000000000" pitchFamily="2" charset="0"/>
              </a:rPr>
            </a:br>
            <a:r>
              <a:rPr lang="en-US" sz="7200">
                <a:solidFill>
                  <a:srgbClr val="FFFF00"/>
                </a:solidFill>
                <a:latin typeface="Poppins" panose="00000500000000000000" pitchFamily="2" charset="0"/>
                <a:cs typeface="Poppins" panose="00000500000000000000" pitchFamily="2" charset="0"/>
              </a:rPr>
              <a:t>need</a:t>
            </a:r>
            <a:r>
              <a:rPr lang="en-US" sz="7200">
                <a:solidFill>
                  <a:schemeClr val="bg1"/>
                </a:solidFill>
                <a:latin typeface="Poppins" panose="00000500000000000000" pitchFamily="2" charset="0"/>
                <a:cs typeface="Poppins" panose="00000500000000000000" pitchFamily="2" charset="0"/>
              </a:rPr>
              <a:t> </a:t>
            </a:r>
            <a:br>
              <a:rPr lang="en-US" sz="7200">
                <a:solidFill>
                  <a:schemeClr val="bg1"/>
                </a:solidFill>
                <a:latin typeface="Poppins" panose="00000500000000000000" pitchFamily="2" charset="0"/>
                <a:cs typeface="Poppins" panose="00000500000000000000" pitchFamily="2" charset="0"/>
              </a:rPr>
            </a:br>
            <a:r>
              <a:rPr lang="en-US" sz="7200">
                <a:solidFill>
                  <a:schemeClr val="bg1"/>
                </a:solidFill>
                <a:latin typeface="Poppins" panose="00000500000000000000" pitchFamily="2" charset="0"/>
                <a:cs typeface="Poppins" panose="00000500000000000000" pitchFamily="2" charset="0"/>
              </a:rPr>
              <a:t>personal information</a:t>
            </a:r>
          </a:p>
          <a:p>
            <a:r>
              <a:rPr lang="en-US" sz="7200">
                <a:solidFill>
                  <a:schemeClr val="bg1"/>
                </a:solidFill>
                <a:latin typeface="Poppins" panose="00000500000000000000" pitchFamily="2" charset="0"/>
                <a:cs typeface="Poppins" panose="00000500000000000000" pitchFamily="2" charset="0"/>
              </a:rPr>
              <a:t>to work.</a:t>
            </a:r>
          </a:p>
          <a:p>
            <a:endParaRPr lang="en-US" sz="7200">
              <a:solidFill>
                <a:schemeClr val="bg1"/>
              </a:solidFill>
              <a:latin typeface="Poppins" panose="00000500000000000000" pitchFamily="2" charset="0"/>
              <a:cs typeface="Poppins" panose="00000500000000000000" pitchFamily="2" charset="0"/>
            </a:endParaRPr>
          </a:p>
        </p:txBody>
      </p:sp>
      <p:grpSp>
        <p:nvGrpSpPr>
          <p:cNvPr id="15" name="Group 14">
            <a:extLst>
              <a:ext uri="{FF2B5EF4-FFF2-40B4-BE49-F238E27FC236}">
                <a16:creationId xmlns:a16="http://schemas.microsoft.com/office/drawing/2014/main" id="{FAB2E134-96BF-7B6A-BF44-AEEBE4B15019}"/>
              </a:ext>
            </a:extLst>
          </p:cNvPr>
          <p:cNvGrpSpPr/>
          <p:nvPr/>
        </p:nvGrpSpPr>
        <p:grpSpPr>
          <a:xfrm>
            <a:off x="2796108" y="15765"/>
            <a:ext cx="15129044" cy="10271235"/>
            <a:chOff x="2660192" y="15765"/>
            <a:chExt cx="15129044" cy="10271235"/>
          </a:xfrm>
        </p:grpSpPr>
        <p:pic>
          <p:nvPicPr>
            <p:cNvPr id="13" name="Picture 12" descr="A chocolate cupcake with a heart cut out">
              <a:extLst>
                <a:ext uri="{FF2B5EF4-FFF2-40B4-BE49-F238E27FC236}">
                  <a16:creationId xmlns:a16="http://schemas.microsoft.com/office/drawing/2014/main" id="{A695B879-AB1F-E7A2-5582-F87F3EAE40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0192" y="15765"/>
              <a:ext cx="13694980" cy="10271235"/>
            </a:xfrm>
            <a:prstGeom prst="rect">
              <a:avLst/>
            </a:prstGeom>
          </p:spPr>
        </p:pic>
        <p:sp>
          <p:nvSpPr>
            <p:cNvPr id="14" name="TextBox 13">
              <a:extLst>
                <a:ext uri="{FF2B5EF4-FFF2-40B4-BE49-F238E27FC236}">
                  <a16:creationId xmlns:a16="http://schemas.microsoft.com/office/drawing/2014/main" id="{7A428E49-5463-FC8D-B9F6-DA9B4BFCDF8D}"/>
                </a:ext>
              </a:extLst>
            </p:cNvPr>
            <p:cNvSpPr txBox="1"/>
            <p:nvPr/>
          </p:nvSpPr>
          <p:spPr>
            <a:xfrm>
              <a:off x="12135984" y="9981822"/>
              <a:ext cx="5653252" cy="276999"/>
            </a:xfrm>
            <a:prstGeom prst="rect">
              <a:avLst/>
            </a:prstGeom>
            <a:noFill/>
          </p:spPr>
          <p:txBody>
            <a:bodyPr wrap="square" rtlCol="0">
              <a:spAutoFit/>
            </a:bodyPr>
            <a:lstStyle/>
            <a:p>
              <a:r>
                <a:rPr lang="en-US" sz="1200"/>
                <a:t>Robert </a:t>
              </a:r>
              <a:r>
                <a:rPr lang="en-US" sz="1200" err="1"/>
                <a:t>Fornal</a:t>
              </a:r>
              <a:r>
                <a:rPr lang="en-US" sz="1200"/>
                <a:t>, https://www.flickr.com/photos/fornal/373418814/</a:t>
              </a:r>
            </a:p>
          </p:txBody>
        </p:sp>
      </p:grpSp>
    </p:spTree>
    <p:extLst>
      <p:ext uri="{BB962C8B-B14F-4D97-AF65-F5344CB8AC3E}">
        <p14:creationId xmlns:p14="http://schemas.microsoft.com/office/powerpoint/2010/main" val="372317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C147CA-E63C-FE6F-B561-5D8E50A31E25}"/>
              </a:ext>
            </a:extLst>
          </p:cNvPr>
          <p:cNvSpPr>
            <a:spLocks noGrp="1"/>
          </p:cNvSpPr>
          <p:nvPr>
            <p:ph type="body" idx="1"/>
          </p:nvPr>
        </p:nvSpPr>
        <p:spPr>
          <a:xfrm>
            <a:off x="342901" y="1504907"/>
            <a:ext cx="5642264" cy="8188612"/>
          </a:xfrm>
        </p:spPr>
        <p:txBody>
          <a:bodyPr>
            <a:normAutofit/>
          </a:bodyPr>
          <a:lstStyle/>
          <a:p>
            <a:r>
              <a:rPr lang="en-US" sz="5400"/>
              <a:t>Common Characteristics of ID Res and CDPs</a:t>
            </a:r>
          </a:p>
        </p:txBody>
      </p:sp>
      <p:sp>
        <p:nvSpPr>
          <p:cNvPr id="3" name="Text Placeholder 2">
            <a:extLst>
              <a:ext uri="{FF2B5EF4-FFF2-40B4-BE49-F238E27FC236}">
                <a16:creationId xmlns:a16="http://schemas.microsoft.com/office/drawing/2014/main" id="{DD5E007C-FCEA-0019-C7D3-EFD81AA26751}"/>
              </a:ext>
            </a:extLst>
          </p:cNvPr>
          <p:cNvSpPr>
            <a:spLocks noGrp="1"/>
          </p:cNvSpPr>
          <p:nvPr>
            <p:ph type="body" sz="quarter" idx="13"/>
          </p:nvPr>
        </p:nvSpPr>
        <p:spPr/>
        <p:txBody>
          <a:bodyPr>
            <a:normAutofit lnSpcReduction="10000"/>
          </a:bodyPr>
          <a:lstStyle/>
          <a:p>
            <a:r>
              <a:rPr lang="en-US"/>
              <a:t>Both are pervasively used for marketing purposes</a:t>
            </a:r>
          </a:p>
          <a:p>
            <a:pPr lvl="1"/>
            <a:r>
              <a:rPr lang="en-US"/>
              <a:t>But not exclusively. </a:t>
            </a:r>
          </a:p>
          <a:p>
            <a:pPr lvl="1"/>
            <a:r>
              <a:rPr lang="en-US"/>
              <a:t>Identity Resolution is used by many industries.</a:t>
            </a:r>
          </a:p>
          <a:p>
            <a:r>
              <a:rPr lang="en-US"/>
              <a:t>The information allows companies to “know” digital users at all times.</a:t>
            </a:r>
          </a:p>
          <a:p>
            <a:pPr lvl="1"/>
            <a:r>
              <a:rPr lang="en-US"/>
              <a:t>For fraud detection,</a:t>
            </a:r>
          </a:p>
          <a:p>
            <a:pPr lvl="1"/>
            <a:r>
              <a:rPr lang="en-US"/>
              <a:t>For personalization (which EVERYONE wants),</a:t>
            </a:r>
          </a:p>
          <a:p>
            <a:pPr lvl="1"/>
            <a:r>
              <a:rPr lang="en-US"/>
              <a:t>For customer prospecting, </a:t>
            </a:r>
          </a:p>
          <a:p>
            <a:pPr lvl="1"/>
            <a:r>
              <a:rPr lang="en-US"/>
              <a:t>For general customer relationship management.</a:t>
            </a:r>
          </a:p>
          <a:p>
            <a:r>
              <a:rPr lang="en-US"/>
              <a:t>Mature industries (&gt;10yo)</a:t>
            </a:r>
          </a:p>
          <a:p>
            <a:pPr lvl="3"/>
            <a:r>
              <a:rPr lang="en-US"/>
              <a:t>Universal ID </a:t>
            </a:r>
          </a:p>
        </p:txBody>
      </p:sp>
    </p:spTree>
    <p:extLst>
      <p:ext uri="{BB962C8B-B14F-4D97-AF65-F5344CB8AC3E}">
        <p14:creationId xmlns:p14="http://schemas.microsoft.com/office/powerpoint/2010/main" val="279834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C147CA-E63C-FE6F-B561-5D8E50A31E25}"/>
              </a:ext>
            </a:extLst>
          </p:cNvPr>
          <p:cNvSpPr>
            <a:spLocks noGrp="1"/>
          </p:cNvSpPr>
          <p:nvPr>
            <p:ph type="body" idx="1"/>
          </p:nvPr>
        </p:nvSpPr>
        <p:spPr>
          <a:xfrm>
            <a:off x="441655" y="1504907"/>
            <a:ext cx="5874356" cy="8188612"/>
          </a:xfrm>
        </p:spPr>
        <p:txBody>
          <a:bodyPr>
            <a:normAutofit/>
          </a:bodyPr>
          <a:lstStyle/>
          <a:p>
            <a:r>
              <a:rPr lang="en-US" sz="5400"/>
              <a:t>Common Characteristics of ID Res and CDPs (cont’d)</a:t>
            </a:r>
          </a:p>
        </p:txBody>
      </p:sp>
      <p:sp>
        <p:nvSpPr>
          <p:cNvPr id="3" name="Text Placeholder 2">
            <a:extLst>
              <a:ext uri="{FF2B5EF4-FFF2-40B4-BE49-F238E27FC236}">
                <a16:creationId xmlns:a16="http://schemas.microsoft.com/office/drawing/2014/main" id="{DD5E007C-FCEA-0019-C7D3-EFD81AA26751}"/>
              </a:ext>
            </a:extLst>
          </p:cNvPr>
          <p:cNvSpPr>
            <a:spLocks noGrp="1"/>
          </p:cNvSpPr>
          <p:nvPr>
            <p:ph type="body" sz="quarter" idx="13"/>
          </p:nvPr>
        </p:nvSpPr>
        <p:spPr/>
        <p:txBody>
          <a:bodyPr>
            <a:normAutofit/>
          </a:bodyPr>
          <a:lstStyle/>
          <a:p>
            <a:r>
              <a:rPr lang="en-US"/>
              <a:t>Both are highly interconnected</a:t>
            </a:r>
          </a:p>
          <a:p>
            <a:pPr lvl="1"/>
            <a:r>
              <a:rPr lang="en-US"/>
              <a:t>Designed to ingest data from multiple sources.</a:t>
            </a:r>
          </a:p>
          <a:p>
            <a:pPr lvl="1"/>
            <a:r>
              <a:rPr lang="en-US"/>
              <a:t>Multiple methods for data ingestion</a:t>
            </a:r>
          </a:p>
          <a:p>
            <a:r>
              <a:rPr lang="en-US"/>
              <a:t>Two variants of Identity Resolution</a:t>
            </a:r>
          </a:p>
          <a:p>
            <a:pPr lvl="1"/>
            <a:r>
              <a:rPr lang="en-US"/>
              <a:t>Distributed by design -&gt; no 1</a:t>
            </a:r>
            <a:r>
              <a:rPr lang="en-US" baseline="30000"/>
              <a:t>st</a:t>
            </a:r>
            <a:r>
              <a:rPr lang="en-US"/>
              <a:t> party relationships</a:t>
            </a:r>
          </a:p>
          <a:p>
            <a:pPr lvl="1"/>
            <a:r>
              <a:rPr lang="en-US"/>
              <a:t>Company-centric -&gt; multiple brands/products </a:t>
            </a:r>
            <a:br>
              <a:rPr lang="en-US">
                <a:solidFill>
                  <a:schemeClr val="tx1"/>
                </a:solidFill>
              </a:rPr>
            </a:br>
            <a:br>
              <a:rPr lang="en-US">
                <a:solidFill>
                  <a:schemeClr val="tx1"/>
                </a:solidFill>
              </a:rPr>
            </a:br>
            <a:endParaRPr lang="en-US">
              <a:solidFill>
                <a:schemeClr val="tx1"/>
              </a:solidFill>
            </a:endParaRPr>
          </a:p>
          <a:p>
            <a:pPr marL="914400">
              <a:buFont typeface="Arial" panose="020B0604020202020204" pitchFamily="34" charset="0"/>
              <a:buChar char="•"/>
            </a:pPr>
            <a:endParaRPr lang="en-US">
              <a:solidFill>
                <a:schemeClr val="tx1"/>
              </a:solidFill>
            </a:endParaRPr>
          </a:p>
          <a:p>
            <a:pPr lvl="3"/>
            <a:r>
              <a:rPr lang="en-US"/>
              <a:t>Universal ID </a:t>
            </a:r>
          </a:p>
        </p:txBody>
      </p:sp>
    </p:spTree>
    <p:extLst>
      <p:ext uri="{BB962C8B-B14F-4D97-AF65-F5344CB8AC3E}">
        <p14:creationId xmlns:p14="http://schemas.microsoft.com/office/powerpoint/2010/main" val="1565888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3694995-F1D8-6A43-4FD9-C75A484EA4F0}"/>
              </a:ext>
            </a:extLst>
          </p:cNvPr>
          <p:cNvSpPr txBox="1">
            <a:spLocks/>
          </p:cNvSpPr>
          <p:nvPr/>
        </p:nvSpPr>
        <p:spPr>
          <a:xfrm>
            <a:off x="0" y="3231572"/>
            <a:ext cx="18288000" cy="428105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a:solidFill>
                  <a:srgbClr val="FFFF00"/>
                </a:solidFill>
                <a:latin typeface="Poppins" panose="00000500000000000000" pitchFamily="2" charset="0"/>
                <a:cs typeface="Poppins" panose="00000500000000000000" pitchFamily="2" charset="0"/>
              </a:rPr>
              <a:t>Company-Centric</a:t>
            </a:r>
            <a:r>
              <a:rPr lang="en-US" sz="7200">
                <a:solidFill>
                  <a:schemeClr val="bg1"/>
                </a:solidFill>
                <a:latin typeface="Poppins" panose="00000500000000000000" pitchFamily="2" charset="0"/>
                <a:cs typeface="Poppins" panose="00000500000000000000" pitchFamily="2" charset="0"/>
              </a:rPr>
              <a:t> </a:t>
            </a:r>
          </a:p>
          <a:p>
            <a:r>
              <a:rPr lang="en-US" sz="7200">
                <a:solidFill>
                  <a:schemeClr val="bg1"/>
                </a:solidFill>
                <a:latin typeface="Poppins" panose="00000500000000000000" pitchFamily="2" charset="0"/>
                <a:cs typeface="Poppins" panose="00000500000000000000" pitchFamily="2" charset="0"/>
              </a:rPr>
              <a:t>Identity Resolution</a:t>
            </a:r>
          </a:p>
          <a:p>
            <a:endParaRPr lang="en-US" sz="7200">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818516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45D4B8-C747-744E-3832-2E47A1A74E69}"/>
              </a:ext>
            </a:extLst>
          </p:cNvPr>
          <p:cNvSpPr>
            <a:spLocks noGrp="1"/>
          </p:cNvSpPr>
          <p:nvPr>
            <p:ph type="body" idx="1"/>
          </p:nvPr>
        </p:nvSpPr>
        <p:spPr>
          <a:xfrm>
            <a:off x="691036" y="1704108"/>
            <a:ext cx="5699373" cy="7521819"/>
          </a:xfrm>
        </p:spPr>
        <p:txBody>
          <a:bodyPr/>
          <a:lstStyle/>
          <a:p>
            <a:r>
              <a:rPr lang="en-US"/>
              <a:t>Worlds Unto Themselves (kind of)  </a:t>
            </a:r>
          </a:p>
        </p:txBody>
      </p:sp>
      <p:sp>
        <p:nvSpPr>
          <p:cNvPr id="3" name="Text Placeholder 2">
            <a:extLst>
              <a:ext uri="{FF2B5EF4-FFF2-40B4-BE49-F238E27FC236}">
                <a16:creationId xmlns:a16="http://schemas.microsoft.com/office/drawing/2014/main" id="{19FCA742-2BCD-4BE0-E795-9DC435EFB483}"/>
              </a:ext>
            </a:extLst>
          </p:cNvPr>
          <p:cNvSpPr>
            <a:spLocks noGrp="1"/>
          </p:cNvSpPr>
          <p:nvPr>
            <p:ph type="body" sz="quarter" idx="13"/>
          </p:nvPr>
        </p:nvSpPr>
        <p:spPr/>
        <p:txBody>
          <a:bodyPr/>
          <a:lstStyle/>
          <a:p>
            <a:r>
              <a:rPr lang="en-US"/>
              <a:t>VLOPs have so many users that they are essentially a universal identification schema. </a:t>
            </a:r>
          </a:p>
          <a:p>
            <a:r>
              <a:rPr lang="en-US"/>
              <a:t>In addition to one or more VLOPs, some companies have so many products that they perform cross-product identity resolution internally.</a:t>
            </a:r>
          </a:p>
          <a:p>
            <a:pPr lvl="1"/>
            <a:r>
              <a:rPr lang="en-US"/>
              <a:t>Google’s GAIA</a:t>
            </a:r>
          </a:p>
        </p:txBody>
      </p:sp>
    </p:spTree>
    <p:extLst>
      <p:ext uri="{BB962C8B-B14F-4D97-AF65-F5344CB8AC3E}">
        <p14:creationId xmlns:p14="http://schemas.microsoft.com/office/powerpoint/2010/main" val="39248948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DE9700-042E-B3D2-40D0-C08D66E1A438}"/>
              </a:ext>
            </a:extLst>
          </p:cNvPr>
          <p:cNvPicPr>
            <a:picLocks noChangeAspect="1"/>
          </p:cNvPicPr>
          <p:nvPr/>
        </p:nvPicPr>
        <p:blipFill>
          <a:blip r:embed="rId2"/>
          <a:srcRect b="23795"/>
          <a:stretch/>
        </p:blipFill>
        <p:spPr>
          <a:xfrm>
            <a:off x="1706385" y="2706701"/>
            <a:ext cx="7515546" cy="6356085"/>
          </a:xfrm>
          <a:prstGeom prst="rect">
            <a:avLst/>
          </a:prstGeom>
        </p:spPr>
      </p:pic>
      <p:sp>
        <p:nvSpPr>
          <p:cNvPr id="5" name="TextBox 4">
            <a:extLst>
              <a:ext uri="{FF2B5EF4-FFF2-40B4-BE49-F238E27FC236}">
                <a16:creationId xmlns:a16="http://schemas.microsoft.com/office/drawing/2014/main" id="{977A1D0B-9983-37AA-F7A7-15625703FAAC}"/>
              </a:ext>
            </a:extLst>
          </p:cNvPr>
          <p:cNvSpPr txBox="1"/>
          <p:nvPr/>
        </p:nvSpPr>
        <p:spPr>
          <a:xfrm>
            <a:off x="2026227" y="9528464"/>
            <a:ext cx="14391409" cy="369332"/>
          </a:xfrm>
          <a:prstGeom prst="rect">
            <a:avLst/>
          </a:prstGeom>
          <a:noFill/>
        </p:spPr>
        <p:txBody>
          <a:bodyPr wrap="square" rtlCol="0">
            <a:spAutoFit/>
          </a:bodyPr>
          <a:lstStyle/>
          <a:p>
            <a:r>
              <a:rPr lang="en-US">
                <a:hlinkClick r:id="rId3">
                  <a:extLst>
                    <a:ext uri="{A12FA001-AC4F-418D-AE19-62706E023703}">
                      <ahyp:hlinkClr xmlns:ahyp="http://schemas.microsoft.com/office/drawing/2018/hyperlinkcolor" val="tx"/>
                    </a:ext>
                  </a:extLst>
                </a:hlinkClick>
              </a:rPr>
              <a:t>Pp 126, 200, 202: https://storage.courtlistener.com/recap/gov.uscourts.vaed.533508/gov.uscourts.vaed.533508.1132.2_1.pdf</a:t>
            </a:r>
            <a:r>
              <a:rPr lang="en-US"/>
              <a:t> </a:t>
            </a:r>
          </a:p>
        </p:txBody>
      </p:sp>
      <p:pic>
        <p:nvPicPr>
          <p:cNvPr id="7" name="Picture 6">
            <a:extLst>
              <a:ext uri="{FF2B5EF4-FFF2-40B4-BE49-F238E27FC236}">
                <a16:creationId xmlns:a16="http://schemas.microsoft.com/office/drawing/2014/main" id="{EFEB8485-76D6-2BD7-E6FC-F5E2936AE85A}"/>
              </a:ext>
            </a:extLst>
          </p:cNvPr>
          <p:cNvPicPr>
            <a:picLocks noChangeAspect="1"/>
          </p:cNvPicPr>
          <p:nvPr/>
        </p:nvPicPr>
        <p:blipFill>
          <a:blip r:embed="rId4"/>
          <a:stretch>
            <a:fillRect/>
          </a:stretch>
        </p:blipFill>
        <p:spPr>
          <a:xfrm>
            <a:off x="9641775" y="1594874"/>
            <a:ext cx="8113736" cy="7467912"/>
          </a:xfrm>
          <a:prstGeom prst="rect">
            <a:avLst/>
          </a:prstGeom>
        </p:spPr>
      </p:pic>
      <p:pic>
        <p:nvPicPr>
          <p:cNvPr id="6" name="Picture 5">
            <a:extLst>
              <a:ext uri="{FF2B5EF4-FFF2-40B4-BE49-F238E27FC236}">
                <a16:creationId xmlns:a16="http://schemas.microsoft.com/office/drawing/2014/main" id="{5BC315BB-956D-80CE-55B6-779750F152F6}"/>
              </a:ext>
            </a:extLst>
          </p:cNvPr>
          <p:cNvPicPr>
            <a:picLocks noChangeAspect="1"/>
          </p:cNvPicPr>
          <p:nvPr/>
        </p:nvPicPr>
        <p:blipFill>
          <a:blip r:embed="rId5"/>
          <a:stretch>
            <a:fillRect/>
          </a:stretch>
        </p:blipFill>
        <p:spPr>
          <a:xfrm>
            <a:off x="2676748" y="622042"/>
            <a:ext cx="6866215" cy="1851820"/>
          </a:xfrm>
          <a:prstGeom prst="rect">
            <a:avLst/>
          </a:prstGeom>
        </p:spPr>
      </p:pic>
    </p:spTree>
    <p:extLst>
      <p:ext uri="{BB962C8B-B14F-4D97-AF65-F5344CB8AC3E}">
        <p14:creationId xmlns:p14="http://schemas.microsoft.com/office/powerpoint/2010/main" val="12692562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3694995-F1D8-6A43-4FD9-C75A484EA4F0}"/>
              </a:ext>
            </a:extLst>
          </p:cNvPr>
          <p:cNvSpPr txBox="1">
            <a:spLocks/>
          </p:cNvSpPr>
          <p:nvPr/>
        </p:nvSpPr>
        <p:spPr>
          <a:xfrm>
            <a:off x="0" y="3231572"/>
            <a:ext cx="18288000" cy="428105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a:solidFill>
                  <a:srgbClr val="FFFF00"/>
                </a:solidFill>
                <a:latin typeface="Poppins" panose="00000500000000000000" pitchFamily="2" charset="0"/>
                <a:cs typeface="Poppins" panose="00000500000000000000" pitchFamily="2" charset="0"/>
              </a:rPr>
              <a:t>Universal</a:t>
            </a:r>
          </a:p>
          <a:p>
            <a:r>
              <a:rPr lang="en-US" sz="7200">
                <a:solidFill>
                  <a:schemeClr val="bg1"/>
                </a:solidFill>
                <a:latin typeface="Poppins" panose="00000500000000000000" pitchFamily="2" charset="0"/>
                <a:cs typeface="Poppins" panose="00000500000000000000" pitchFamily="2" charset="0"/>
              </a:rPr>
              <a:t>Customer Identification </a:t>
            </a:r>
            <a:br>
              <a:rPr lang="en-US" sz="7200">
                <a:solidFill>
                  <a:schemeClr val="bg1"/>
                </a:solidFill>
                <a:latin typeface="Poppins" panose="00000500000000000000" pitchFamily="2" charset="0"/>
                <a:cs typeface="Poppins" panose="00000500000000000000" pitchFamily="2" charset="0"/>
              </a:rPr>
            </a:br>
            <a:r>
              <a:rPr lang="en-US" sz="7200">
                <a:solidFill>
                  <a:schemeClr val="bg1"/>
                </a:solidFill>
                <a:latin typeface="Poppins" panose="00000500000000000000" pitchFamily="2" charset="0"/>
                <a:cs typeface="Poppins" panose="00000500000000000000" pitchFamily="2" charset="0"/>
              </a:rPr>
              <a:t>Standards</a:t>
            </a:r>
          </a:p>
          <a:p>
            <a:endParaRPr lang="en-US" sz="7200">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653957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AA8023-E472-C13B-37D5-EED9384683D1}"/>
              </a:ext>
            </a:extLst>
          </p:cNvPr>
          <p:cNvSpPr>
            <a:spLocks noGrp="1"/>
          </p:cNvSpPr>
          <p:nvPr>
            <p:ph type="body" idx="1"/>
          </p:nvPr>
        </p:nvSpPr>
        <p:spPr>
          <a:xfrm>
            <a:off x="93518" y="1610590"/>
            <a:ext cx="6016337" cy="7615337"/>
          </a:xfrm>
        </p:spPr>
        <p:txBody>
          <a:bodyPr/>
          <a:lstStyle/>
          <a:p>
            <a:r>
              <a:rPr lang="en-US"/>
              <a:t>Universal Customer Identification Standards</a:t>
            </a:r>
          </a:p>
        </p:txBody>
      </p:sp>
      <p:sp>
        <p:nvSpPr>
          <p:cNvPr id="3" name="Text Placeholder 2">
            <a:extLst>
              <a:ext uri="{FF2B5EF4-FFF2-40B4-BE49-F238E27FC236}">
                <a16:creationId xmlns:a16="http://schemas.microsoft.com/office/drawing/2014/main" id="{E54E819F-823A-7997-9911-C963AAB198CE}"/>
              </a:ext>
            </a:extLst>
          </p:cNvPr>
          <p:cNvSpPr>
            <a:spLocks noGrp="1"/>
          </p:cNvSpPr>
          <p:nvPr>
            <p:ph type="body" sz="quarter" idx="13"/>
          </p:nvPr>
        </p:nvSpPr>
        <p:spPr/>
        <p:txBody>
          <a:bodyPr/>
          <a:lstStyle/>
          <a:p>
            <a:r>
              <a:rPr lang="en-US"/>
              <a:t>Unified ID 2.0 </a:t>
            </a:r>
            <a:r>
              <a:rPr lang="en-US">
                <a:hlinkClick r:id="rId2"/>
              </a:rPr>
              <a:t>https://unifiedid.com/</a:t>
            </a:r>
            <a:r>
              <a:rPr lang="en-US"/>
              <a:t> </a:t>
            </a:r>
          </a:p>
          <a:p>
            <a:r>
              <a:rPr lang="en-US"/>
              <a:t>European Unified ID </a:t>
            </a:r>
            <a:r>
              <a:rPr lang="en-US">
                <a:hlinkClick r:id="rId3"/>
              </a:rPr>
              <a:t>https://euid.eu</a:t>
            </a:r>
            <a:r>
              <a:rPr lang="en-US"/>
              <a:t> </a:t>
            </a:r>
          </a:p>
          <a:p>
            <a:r>
              <a:rPr lang="en-US"/>
              <a:t>Led by identity resolution and CDP companies.</a:t>
            </a:r>
          </a:p>
        </p:txBody>
      </p:sp>
    </p:spTree>
    <p:extLst>
      <p:ext uri="{BB962C8B-B14F-4D97-AF65-F5344CB8AC3E}">
        <p14:creationId xmlns:p14="http://schemas.microsoft.com/office/powerpoint/2010/main" val="16092007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74390-B1C4-3320-DCE2-E076EF4D51B0}"/>
              </a:ext>
            </a:extLst>
          </p:cNvPr>
          <p:cNvSpPr>
            <a:spLocks noGrp="1"/>
          </p:cNvSpPr>
          <p:nvPr>
            <p:ph type="title"/>
          </p:nvPr>
        </p:nvSpPr>
        <p:spPr/>
        <p:txBody>
          <a:bodyPr>
            <a:normAutofit/>
          </a:bodyPr>
          <a:lstStyle/>
          <a:p>
            <a:r>
              <a:rPr lang="en-US"/>
              <a:t>Safety Risks</a:t>
            </a:r>
          </a:p>
        </p:txBody>
      </p:sp>
    </p:spTree>
    <p:extLst>
      <p:ext uri="{BB962C8B-B14F-4D97-AF65-F5344CB8AC3E}">
        <p14:creationId xmlns:p14="http://schemas.microsoft.com/office/powerpoint/2010/main" val="1593325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artoon of a dog sitting at a computer&#10;&#10;Description automatically generated">
            <a:extLst>
              <a:ext uri="{FF2B5EF4-FFF2-40B4-BE49-F238E27FC236}">
                <a16:creationId xmlns:a16="http://schemas.microsoft.com/office/drawing/2014/main" id="{3AC8B61B-9608-31B0-1A8E-57C52C6B99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809" y="132226"/>
            <a:ext cx="9752381" cy="9752381"/>
          </a:xfrm>
          <a:prstGeom prst="rect">
            <a:avLst/>
          </a:prstGeom>
        </p:spPr>
      </p:pic>
      <p:sp>
        <p:nvSpPr>
          <p:cNvPr id="8" name="TextBox 7">
            <a:extLst>
              <a:ext uri="{FF2B5EF4-FFF2-40B4-BE49-F238E27FC236}">
                <a16:creationId xmlns:a16="http://schemas.microsoft.com/office/drawing/2014/main" id="{4F353B7B-2F4E-5B19-E279-3B91A2B680CB}"/>
              </a:ext>
            </a:extLst>
          </p:cNvPr>
          <p:cNvSpPr txBox="1"/>
          <p:nvPr/>
        </p:nvSpPr>
        <p:spPr>
          <a:xfrm>
            <a:off x="1007918" y="9641154"/>
            <a:ext cx="15981218" cy="461665"/>
          </a:xfrm>
          <a:prstGeom prst="rect">
            <a:avLst/>
          </a:prstGeom>
          <a:noFill/>
        </p:spPr>
        <p:txBody>
          <a:bodyPr wrap="square" rtlCol="0">
            <a:spAutoFit/>
          </a:bodyPr>
          <a:lstStyle/>
          <a:p>
            <a:r>
              <a:rPr lang="en-US" sz="1200" dirty="0">
                <a:solidFill>
                  <a:schemeClr val="bg1"/>
                </a:solidFill>
              </a:rPr>
              <a:t>https://designer.microsoft.com/image-creator?p=Create+a+cartoon+in+the+style+of+the+New+Yorker+with+a+%5Bdog%5D+typing+on+a+%5Bcomputer%5D.+The+cartoon+title+is+%22On+the+internet%2C+everyone+knows+you%27re+a+dog.%22&amp;referrer=PromptTemplate</a:t>
            </a:r>
          </a:p>
        </p:txBody>
      </p:sp>
    </p:spTree>
    <p:extLst>
      <p:ext uri="{BB962C8B-B14F-4D97-AF65-F5344CB8AC3E}">
        <p14:creationId xmlns:p14="http://schemas.microsoft.com/office/powerpoint/2010/main" val="13007644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B2B6DB-B07F-2476-BDF2-531ACC452947}"/>
              </a:ext>
            </a:extLst>
          </p:cNvPr>
          <p:cNvSpPr>
            <a:spLocks noGrp="1"/>
          </p:cNvSpPr>
          <p:nvPr>
            <p:ph type="body" idx="1"/>
          </p:nvPr>
        </p:nvSpPr>
        <p:spPr/>
        <p:txBody>
          <a:bodyPr/>
          <a:lstStyle/>
          <a:p>
            <a:r>
              <a:rPr lang="en-US"/>
              <a:t>Risks</a:t>
            </a:r>
          </a:p>
        </p:txBody>
      </p:sp>
      <p:sp>
        <p:nvSpPr>
          <p:cNvPr id="3" name="Text Placeholder 2">
            <a:extLst>
              <a:ext uri="{FF2B5EF4-FFF2-40B4-BE49-F238E27FC236}">
                <a16:creationId xmlns:a16="http://schemas.microsoft.com/office/drawing/2014/main" id="{9B4EC853-EF37-46F4-0833-86CE1847A10E}"/>
              </a:ext>
            </a:extLst>
          </p:cNvPr>
          <p:cNvSpPr>
            <a:spLocks noGrp="1"/>
          </p:cNvSpPr>
          <p:nvPr>
            <p:ph type="body" sz="quarter" idx="13"/>
          </p:nvPr>
        </p:nvSpPr>
        <p:spPr/>
        <p:txBody>
          <a:bodyPr/>
          <a:lstStyle/>
          <a:p>
            <a:pPr marL="742950" indent="-742950">
              <a:buClr>
                <a:srgbClr val="26283B"/>
              </a:buClr>
              <a:buFont typeface="+mj-lt"/>
              <a:buAutoNum type="arabicPeriod"/>
            </a:pPr>
            <a:r>
              <a:rPr lang="en-US"/>
              <a:t>Always tracked, regardless of being logged in, and data shared with data brokers. </a:t>
            </a:r>
          </a:p>
        </p:txBody>
      </p:sp>
    </p:spTree>
    <p:extLst>
      <p:ext uri="{BB962C8B-B14F-4D97-AF65-F5344CB8AC3E}">
        <p14:creationId xmlns:p14="http://schemas.microsoft.com/office/powerpoint/2010/main" val="26517981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3694995-F1D8-6A43-4FD9-C75A484EA4F0}"/>
              </a:ext>
            </a:extLst>
          </p:cNvPr>
          <p:cNvSpPr txBox="1">
            <a:spLocks/>
          </p:cNvSpPr>
          <p:nvPr/>
        </p:nvSpPr>
        <p:spPr>
          <a:xfrm>
            <a:off x="0" y="4177145"/>
            <a:ext cx="18288000" cy="284711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7200">
              <a:solidFill>
                <a:srgbClr val="FFFF00"/>
              </a:solidFill>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760333EC-FBA4-AA38-01EC-F5C43A4D2405}"/>
              </a:ext>
            </a:extLst>
          </p:cNvPr>
          <p:cNvSpPr txBox="1"/>
          <p:nvPr/>
        </p:nvSpPr>
        <p:spPr>
          <a:xfrm>
            <a:off x="3174423" y="3784562"/>
            <a:ext cx="12385964" cy="3785652"/>
          </a:xfrm>
          <a:prstGeom prst="rect">
            <a:avLst/>
          </a:prstGeom>
          <a:noFill/>
        </p:spPr>
        <p:txBody>
          <a:bodyPr wrap="square">
            <a:spAutoFit/>
          </a:bodyPr>
          <a:lstStyle/>
          <a:p>
            <a:pPr marL="0" indent="0" algn="ctr">
              <a:buFont typeface="Arial" pitchFamily="34" charset="0"/>
              <a:buNone/>
            </a:pPr>
            <a:r>
              <a:rPr lang="en-US" sz="4000">
                <a:solidFill>
                  <a:schemeClr val="bg1"/>
                </a:solidFill>
                <a:latin typeface="Poppins" panose="00000500000000000000" pitchFamily="2" charset="0"/>
                <a:cs typeface="Poppins" panose="00000500000000000000" pitchFamily="2" charset="0"/>
              </a:rPr>
              <a:t>“Any kind of identification performed </a:t>
            </a:r>
            <a:r>
              <a:rPr lang="en-US" sz="4000">
                <a:solidFill>
                  <a:srgbClr val="FFFF00"/>
                </a:solidFill>
                <a:latin typeface="Poppins" panose="00000500000000000000" pitchFamily="2" charset="0"/>
                <a:cs typeface="Poppins" panose="00000500000000000000" pitchFamily="2" charset="0"/>
              </a:rPr>
              <a:t>must</a:t>
            </a:r>
            <a:r>
              <a:rPr lang="en-US" sz="4000" b="1">
                <a:solidFill>
                  <a:schemeClr val="bg1"/>
                </a:solidFill>
                <a:latin typeface="Poppins" panose="00000500000000000000" pitchFamily="2" charset="0"/>
                <a:cs typeface="Poppins" panose="00000500000000000000" pitchFamily="2" charset="0"/>
              </a:rPr>
              <a:t> </a:t>
            </a:r>
            <a:r>
              <a:rPr lang="en-US" sz="4000">
                <a:solidFill>
                  <a:schemeClr val="bg1"/>
                </a:solidFill>
                <a:latin typeface="Poppins" panose="00000500000000000000" pitchFamily="2" charset="0"/>
                <a:cs typeface="Poppins" panose="00000500000000000000" pitchFamily="2" charset="0"/>
              </a:rPr>
              <a:t>be proportional to the particular Me2B Commitment.  Thus, the software </a:t>
            </a:r>
            <a:r>
              <a:rPr lang="en-US" sz="4000">
                <a:solidFill>
                  <a:srgbClr val="FFFF00"/>
                </a:solidFill>
                <a:latin typeface="Poppins" panose="00000500000000000000" pitchFamily="2" charset="0"/>
                <a:cs typeface="Poppins" panose="00000500000000000000" pitchFamily="2" charset="0"/>
              </a:rPr>
              <a:t>must</a:t>
            </a:r>
            <a:r>
              <a:rPr lang="en-US" sz="4000" b="1">
                <a:solidFill>
                  <a:schemeClr val="bg1"/>
                </a:solidFill>
                <a:latin typeface="Poppins" panose="00000500000000000000" pitchFamily="2" charset="0"/>
                <a:cs typeface="Poppins" panose="00000500000000000000" pitchFamily="2" charset="0"/>
              </a:rPr>
              <a:t> </a:t>
            </a:r>
            <a:r>
              <a:rPr lang="en-US" sz="4000">
                <a:solidFill>
                  <a:schemeClr val="bg1"/>
                </a:solidFill>
                <a:latin typeface="Poppins" panose="00000500000000000000" pitchFamily="2" charset="0"/>
                <a:cs typeface="Poppins" panose="00000500000000000000" pitchFamily="2" charset="0"/>
              </a:rPr>
              <a:t>collect only the minimum set of identity attributes necessary to uniquely identify an individual as needed for the particular Me2B Commitment.” </a:t>
            </a:r>
          </a:p>
        </p:txBody>
      </p:sp>
      <p:sp>
        <p:nvSpPr>
          <p:cNvPr id="6" name="Title 1">
            <a:extLst>
              <a:ext uri="{FF2B5EF4-FFF2-40B4-BE49-F238E27FC236}">
                <a16:creationId xmlns:a16="http://schemas.microsoft.com/office/drawing/2014/main" id="{EF668DFA-7587-6006-2091-DC7E1A9616E4}"/>
              </a:ext>
            </a:extLst>
          </p:cNvPr>
          <p:cNvSpPr txBox="1">
            <a:spLocks/>
          </p:cNvSpPr>
          <p:nvPr/>
        </p:nvSpPr>
        <p:spPr>
          <a:xfrm>
            <a:off x="2919846" y="879105"/>
            <a:ext cx="12895118" cy="90119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a:solidFill>
                  <a:schemeClr val="bg1"/>
                </a:solidFill>
                <a:latin typeface="Poppins" panose="00000500000000000000" pitchFamily="2" charset="0"/>
                <a:cs typeface="Poppins" panose="00000500000000000000" pitchFamily="2" charset="0"/>
              </a:rPr>
              <a:t>ISL Safe Software Principle #3:</a:t>
            </a:r>
            <a:br>
              <a:rPr lang="en-US" sz="4800">
                <a:solidFill>
                  <a:schemeClr val="bg1"/>
                </a:solidFill>
                <a:latin typeface="Poppins" panose="00000500000000000000" pitchFamily="2" charset="0"/>
                <a:cs typeface="Poppins" panose="00000500000000000000" pitchFamily="2" charset="0"/>
              </a:rPr>
            </a:br>
            <a:r>
              <a:rPr lang="en-US" sz="4800">
                <a:solidFill>
                  <a:schemeClr val="bg1"/>
                </a:solidFill>
                <a:latin typeface="Poppins" panose="00000500000000000000" pitchFamily="2" charset="0"/>
                <a:cs typeface="Poppins" panose="00000500000000000000" pitchFamily="2" charset="0"/>
              </a:rPr>
              <a:t> </a:t>
            </a:r>
            <a:br>
              <a:rPr lang="en-US" sz="4800">
                <a:solidFill>
                  <a:schemeClr val="bg1"/>
                </a:solidFill>
                <a:latin typeface="Poppins" panose="00000500000000000000" pitchFamily="2" charset="0"/>
                <a:cs typeface="Poppins" panose="00000500000000000000" pitchFamily="2" charset="0"/>
              </a:rPr>
            </a:br>
            <a:r>
              <a:rPr lang="en-US" sz="4800">
                <a:solidFill>
                  <a:srgbClr val="FFFF00"/>
                </a:solidFill>
                <a:latin typeface="Poppins" panose="00000500000000000000" pitchFamily="2" charset="0"/>
                <a:cs typeface="Poppins" panose="00000500000000000000" pitchFamily="2" charset="0"/>
              </a:rPr>
              <a:t>Identification Minimization</a:t>
            </a:r>
          </a:p>
        </p:txBody>
      </p:sp>
    </p:spTree>
    <p:extLst>
      <p:ext uri="{BB962C8B-B14F-4D97-AF65-F5344CB8AC3E}">
        <p14:creationId xmlns:p14="http://schemas.microsoft.com/office/powerpoint/2010/main" val="2155992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9F3E4936-5580-EFCF-4EF8-774FE21F831F}"/>
              </a:ext>
            </a:extLst>
          </p:cNvPr>
          <p:cNvGrpSpPr/>
          <p:nvPr/>
        </p:nvGrpSpPr>
        <p:grpSpPr>
          <a:xfrm>
            <a:off x="0" y="-6628"/>
            <a:ext cx="18499311" cy="10293629"/>
            <a:chOff x="0" y="-4419"/>
            <a:chExt cx="12332874" cy="6862419"/>
          </a:xfrm>
        </p:grpSpPr>
        <p:grpSp>
          <p:nvGrpSpPr>
            <p:cNvPr id="2" name="Group 1">
              <a:extLst>
                <a:ext uri="{FF2B5EF4-FFF2-40B4-BE49-F238E27FC236}">
                  <a16:creationId xmlns:a16="http://schemas.microsoft.com/office/drawing/2014/main" id="{FFB35761-5DB8-4092-9B6A-8CCBB2A7C6A3}"/>
                </a:ext>
              </a:extLst>
            </p:cNvPr>
            <p:cNvGrpSpPr/>
            <p:nvPr/>
          </p:nvGrpSpPr>
          <p:grpSpPr>
            <a:xfrm>
              <a:off x="0" y="-4419"/>
              <a:ext cx="12332874" cy="6862419"/>
              <a:chOff x="0" y="-4419"/>
              <a:chExt cx="12332874" cy="6862419"/>
            </a:xfrm>
          </p:grpSpPr>
          <p:grpSp>
            <p:nvGrpSpPr>
              <p:cNvPr id="3" name="Group 2">
                <a:extLst>
                  <a:ext uri="{FF2B5EF4-FFF2-40B4-BE49-F238E27FC236}">
                    <a16:creationId xmlns:a16="http://schemas.microsoft.com/office/drawing/2014/main" id="{D27AB369-5F0F-4ADB-B2AC-FC0D7B79C106}"/>
                  </a:ext>
                </a:extLst>
              </p:cNvPr>
              <p:cNvGrpSpPr/>
              <p:nvPr/>
            </p:nvGrpSpPr>
            <p:grpSpPr>
              <a:xfrm>
                <a:off x="0" y="-4419"/>
                <a:ext cx="12332874" cy="6862419"/>
                <a:chOff x="0" y="-4419"/>
                <a:chExt cx="12332874" cy="6862419"/>
              </a:xfrm>
            </p:grpSpPr>
            <p:sp>
              <p:nvSpPr>
                <p:cNvPr id="4" name="Rectangle 3">
                  <a:extLst>
                    <a:ext uri="{FF2B5EF4-FFF2-40B4-BE49-F238E27FC236}">
                      <a16:creationId xmlns:a16="http://schemas.microsoft.com/office/drawing/2014/main" id="{224B86DF-8686-664C-A7D9-842C4AE60BBC}"/>
                    </a:ext>
                  </a:extLst>
                </p:cNvPr>
                <p:cNvSpPr/>
                <p:nvPr/>
              </p:nvSpPr>
              <p:spPr>
                <a:xfrm>
                  <a:off x="0" y="0"/>
                  <a:ext cx="12192000" cy="6858000"/>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solidFill>
                        <a:srgbClr val="6700BE"/>
                      </a:solidFill>
                    </a:rPr>
                    <a:t>            </a:t>
                  </a:r>
                </a:p>
              </p:txBody>
            </p:sp>
            <p:sp>
              <p:nvSpPr>
                <p:cNvPr id="96" name="Rectangle 95">
                  <a:extLst>
                    <a:ext uri="{FF2B5EF4-FFF2-40B4-BE49-F238E27FC236}">
                      <a16:creationId xmlns:a16="http://schemas.microsoft.com/office/drawing/2014/main" id="{07067A9C-AFA2-44D9-A337-B4D628AE44AC}"/>
                    </a:ext>
                  </a:extLst>
                </p:cNvPr>
                <p:cNvSpPr/>
                <p:nvPr/>
              </p:nvSpPr>
              <p:spPr>
                <a:xfrm>
                  <a:off x="3625785" y="-4419"/>
                  <a:ext cx="2993925" cy="68621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 </a:t>
                  </a:r>
                </a:p>
              </p:txBody>
            </p:sp>
            <p:pic>
              <p:nvPicPr>
                <p:cNvPr id="5" name="Picture 4">
                  <a:extLst>
                    <a:ext uri="{FF2B5EF4-FFF2-40B4-BE49-F238E27FC236}">
                      <a16:creationId xmlns:a16="http://schemas.microsoft.com/office/drawing/2014/main" id="{E1C49AD6-230A-A443-BB12-12E718048BA3}"/>
                    </a:ext>
                  </a:extLst>
                </p:cNvPr>
                <p:cNvPicPr>
                  <a:picLocks noChangeAspect="1"/>
                </p:cNvPicPr>
                <p:nvPr/>
              </p:nvPicPr>
              <p:blipFill>
                <a:blip r:embed="rId3"/>
                <a:stretch>
                  <a:fillRect/>
                </a:stretch>
              </p:blipFill>
              <p:spPr>
                <a:xfrm>
                  <a:off x="3163347" y="4058626"/>
                  <a:ext cx="622300" cy="647700"/>
                </a:xfrm>
                <a:prstGeom prst="rect">
                  <a:avLst/>
                </a:prstGeom>
              </p:spPr>
            </p:pic>
            <p:pic>
              <p:nvPicPr>
                <p:cNvPr id="6" name="Picture 5">
                  <a:extLst>
                    <a:ext uri="{FF2B5EF4-FFF2-40B4-BE49-F238E27FC236}">
                      <a16:creationId xmlns:a16="http://schemas.microsoft.com/office/drawing/2014/main" id="{56453386-90B4-D046-B1C8-8E5E5B8D51E2}"/>
                    </a:ext>
                  </a:extLst>
                </p:cNvPr>
                <p:cNvPicPr>
                  <a:picLocks noChangeAspect="1"/>
                </p:cNvPicPr>
                <p:nvPr/>
              </p:nvPicPr>
              <p:blipFill>
                <a:blip r:embed="rId4"/>
                <a:stretch>
                  <a:fillRect/>
                </a:stretch>
              </p:blipFill>
              <p:spPr>
                <a:xfrm>
                  <a:off x="4367405" y="2714380"/>
                  <a:ext cx="965200" cy="647700"/>
                </a:xfrm>
                <a:prstGeom prst="rect">
                  <a:avLst/>
                </a:prstGeom>
              </p:spPr>
            </p:pic>
            <p:sp>
              <p:nvSpPr>
                <p:cNvPr id="93" name="Rectangle 92">
                  <a:extLst>
                    <a:ext uri="{FF2B5EF4-FFF2-40B4-BE49-F238E27FC236}">
                      <a16:creationId xmlns:a16="http://schemas.microsoft.com/office/drawing/2014/main" id="{506CDE13-919E-45B7-BD13-3FD6A3D8B3AE}"/>
                    </a:ext>
                  </a:extLst>
                </p:cNvPr>
                <p:cNvSpPr/>
                <p:nvPr/>
              </p:nvSpPr>
              <p:spPr>
                <a:xfrm>
                  <a:off x="6597971" y="-4131"/>
                  <a:ext cx="2993925" cy="68621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 </a:t>
                  </a:r>
                </a:p>
              </p:txBody>
            </p:sp>
            <p:pic>
              <p:nvPicPr>
                <p:cNvPr id="7" name="Picture 6">
                  <a:extLst>
                    <a:ext uri="{FF2B5EF4-FFF2-40B4-BE49-F238E27FC236}">
                      <a16:creationId xmlns:a16="http://schemas.microsoft.com/office/drawing/2014/main" id="{B4D9FA74-7D3C-9041-97BA-F8F2C1F6F479}"/>
                    </a:ext>
                  </a:extLst>
                </p:cNvPr>
                <p:cNvPicPr>
                  <a:picLocks noChangeAspect="1"/>
                </p:cNvPicPr>
                <p:nvPr/>
              </p:nvPicPr>
              <p:blipFill>
                <a:blip r:embed="rId5"/>
                <a:stretch>
                  <a:fillRect/>
                </a:stretch>
              </p:blipFill>
              <p:spPr>
                <a:xfrm>
                  <a:off x="6271428" y="1090941"/>
                  <a:ext cx="698500" cy="685800"/>
                </a:xfrm>
                <a:prstGeom prst="rect">
                  <a:avLst/>
                </a:prstGeom>
              </p:spPr>
            </p:pic>
            <p:pic>
              <p:nvPicPr>
                <p:cNvPr id="8" name="Picture 7">
                  <a:extLst>
                    <a:ext uri="{FF2B5EF4-FFF2-40B4-BE49-F238E27FC236}">
                      <a16:creationId xmlns:a16="http://schemas.microsoft.com/office/drawing/2014/main" id="{604F1CA6-8F94-2948-B53E-53DD10CB8899}"/>
                    </a:ext>
                  </a:extLst>
                </p:cNvPr>
                <p:cNvPicPr>
                  <a:picLocks noChangeAspect="1"/>
                </p:cNvPicPr>
                <p:nvPr/>
              </p:nvPicPr>
              <p:blipFill>
                <a:blip r:embed="rId6"/>
                <a:stretch>
                  <a:fillRect/>
                </a:stretch>
              </p:blipFill>
              <p:spPr>
                <a:xfrm>
                  <a:off x="8048777" y="2812480"/>
                  <a:ext cx="622300" cy="546100"/>
                </a:xfrm>
                <a:prstGeom prst="rect">
                  <a:avLst/>
                </a:prstGeom>
              </p:spPr>
            </p:pic>
            <p:pic>
              <p:nvPicPr>
                <p:cNvPr id="9" name="Picture 8">
                  <a:extLst>
                    <a:ext uri="{FF2B5EF4-FFF2-40B4-BE49-F238E27FC236}">
                      <a16:creationId xmlns:a16="http://schemas.microsoft.com/office/drawing/2014/main" id="{2E220D00-25CE-974D-B666-4B61F76AFFFC}"/>
                    </a:ext>
                  </a:extLst>
                </p:cNvPr>
                <p:cNvPicPr>
                  <a:picLocks noChangeAspect="1"/>
                </p:cNvPicPr>
                <p:nvPr/>
              </p:nvPicPr>
              <p:blipFill>
                <a:blip r:embed="rId7"/>
                <a:stretch>
                  <a:fillRect/>
                </a:stretch>
              </p:blipFill>
              <p:spPr>
                <a:xfrm>
                  <a:off x="9433647" y="4094421"/>
                  <a:ext cx="571500" cy="571500"/>
                </a:xfrm>
                <a:prstGeom prst="rect">
                  <a:avLst/>
                </a:prstGeom>
              </p:spPr>
            </p:pic>
            <p:sp>
              <p:nvSpPr>
                <p:cNvPr id="10" name="TextBox 9">
                  <a:extLst>
                    <a:ext uri="{FF2B5EF4-FFF2-40B4-BE49-F238E27FC236}">
                      <a16:creationId xmlns:a16="http://schemas.microsoft.com/office/drawing/2014/main" id="{5B6FF452-E41E-4E49-B429-BF5931A8E947}"/>
                    </a:ext>
                  </a:extLst>
                </p:cNvPr>
                <p:cNvSpPr txBox="1"/>
                <p:nvPr/>
              </p:nvSpPr>
              <p:spPr>
                <a:xfrm>
                  <a:off x="199610" y="347975"/>
                  <a:ext cx="3055327" cy="830997"/>
                </a:xfrm>
                <a:prstGeom prst="rect">
                  <a:avLst/>
                </a:prstGeom>
                <a:noFill/>
              </p:spPr>
              <p:txBody>
                <a:bodyPr wrap="square" rtlCol="0">
                  <a:spAutoFit/>
                </a:bodyPr>
                <a:lstStyle/>
                <a:p>
                  <a:r>
                    <a:rPr lang="en-US" sz="3750" b="1">
                      <a:solidFill>
                        <a:schemeClr val="bg1"/>
                      </a:solidFill>
                      <a:latin typeface="Encode Sans SemiBold" panose="02000000000000000000" pitchFamily="2" charset="77"/>
                    </a:rPr>
                    <a:t>Digital Me2B </a:t>
                  </a:r>
                  <a:br>
                    <a:rPr lang="en-US" sz="3750" b="1">
                      <a:solidFill>
                        <a:schemeClr val="bg1"/>
                      </a:solidFill>
                      <a:latin typeface="Encode Sans SemiBold" panose="02000000000000000000" pitchFamily="2" charset="77"/>
                    </a:rPr>
                  </a:br>
                  <a:r>
                    <a:rPr lang="en-US" sz="3750" b="1">
                      <a:solidFill>
                        <a:schemeClr val="bg1"/>
                      </a:solidFill>
                      <a:latin typeface="Encode Sans SemiBold" panose="02000000000000000000" pitchFamily="2" charset="77"/>
                    </a:rPr>
                    <a:t>Relationships</a:t>
                  </a:r>
                </a:p>
              </p:txBody>
            </p:sp>
            <p:cxnSp>
              <p:nvCxnSpPr>
                <p:cNvPr id="11" name="Straight Connector 10">
                  <a:extLst>
                    <a:ext uri="{FF2B5EF4-FFF2-40B4-BE49-F238E27FC236}">
                      <a16:creationId xmlns:a16="http://schemas.microsoft.com/office/drawing/2014/main" id="{6A23250B-40D3-4443-8DAD-B1904E5B1785}"/>
                    </a:ext>
                  </a:extLst>
                </p:cNvPr>
                <p:cNvCxnSpPr>
                  <a:cxnSpLocks/>
                </p:cNvCxnSpPr>
                <p:nvPr/>
              </p:nvCxnSpPr>
              <p:spPr>
                <a:xfrm flipV="1">
                  <a:off x="3669882" y="2391508"/>
                  <a:ext cx="2944446" cy="29424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C52EDDF-30E9-E444-86C4-C4C032D98D4B}"/>
                    </a:ext>
                  </a:extLst>
                </p:cNvPr>
                <p:cNvCxnSpPr>
                  <a:cxnSpLocks/>
                </p:cNvCxnSpPr>
                <p:nvPr/>
              </p:nvCxnSpPr>
              <p:spPr>
                <a:xfrm flipH="1" flipV="1">
                  <a:off x="6614328" y="2391508"/>
                  <a:ext cx="2944446" cy="2942492"/>
                </a:xfrm>
                <a:prstGeom prst="line">
                  <a:avLst/>
                </a:prstGeom>
                <a:ln>
                  <a:solidFill>
                    <a:srgbClr val="686868"/>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xmlns:aink="http://schemas.microsoft.com/office/drawing/2016/ink">
              <mc:Choice Requires="p14 aink">
                <p:contentPart p14:bwMode="auto" r:id="rId8">
                  <p14:nvContentPartPr>
                    <p14:cNvPr id="13" name="Ink 12">
                      <a:extLst>
                        <a:ext uri="{FF2B5EF4-FFF2-40B4-BE49-F238E27FC236}">
                          <a16:creationId xmlns:a16="http://schemas.microsoft.com/office/drawing/2014/main" id="{B964D205-7244-4A48-BF81-6FBEA3829547}"/>
                        </a:ext>
                      </a:extLst>
                    </p14:cNvPr>
                    <p14:cNvContentPartPr/>
                    <p14:nvPr/>
                  </p14:nvContentPartPr>
                  <p14:xfrm>
                    <a:off x="3662910" y="5337818"/>
                    <a:ext cx="360" cy="360"/>
                  </p14:xfrm>
                </p:contentPart>
              </mc:Choice>
              <mc:Fallback xmlns="">
                <p:pic>
                  <p:nvPicPr>
                    <p:cNvPr id="13" name="Ink 12">
                      <a:extLst>
                        <a:ext uri="{FF2B5EF4-FFF2-40B4-BE49-F238E27FC236}">
                          <a16:creationId xmlns:a16="http://schemas.microsoft.com/office/drawing/2014/main" id="{B964D205-7244-4A48-BF81-6FBEA3829547}"/>
                        </a:ext>
                      </a:extLst>
                    </p:cNvPr>
                    <p:cNvPicPr/>
                    <p:nvPr/>
                  </p:nvPicPr>
                  <p:blipFill>
                    <a:blip r:embed="rId9"/>
                    <a:stretch>
                      <a:fillRect/>
                    </a:stretch>
                  </p:blipFill>
                  <p:spPr>
                    <a:xfrm>
                      <a:off x="3644910" y="5229818"/>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14" name="Ink 13">
                      <a:extLst>
                        <a:ext uri="{FF2B5EF4-FFF2-40B4-BE49-F238E27FC236}">
                          <a16:creationId xmlns:a16="http://schemas.microsoft.com/office/drawing/2014/main" id="{C6273E5B-014E-5C48-923E-48CA5E0D350E}"/>
                        </a:ext>
                      </a:extLst>
                    </p14:cNvPr>
                    <p14:cNvContentPartPr/>
                    <p14:nvPr/>
                  </p14:nvContentPartPr>
                  <p14:xfrm>
                    <a:off x="34422" y="5338538"/>
                    <a:ext cx="360" cy="360"/>
                  </p14:xfrm>
                </p:contentPart>
              </mc:Choice>
              <mc:Fallback xmlns="">
                <p:pic>
                  <p:nvPicPr>
                    <p:cNvPr id="14" name="Ink 13">
                      <a:extLst>
                        <a:ext uri="{FF2B5EF4-FFF2-40B4-BE49-F238E27FC236}">
                          <a16:creationId xmlns:a16="http://schemas.microsoft.com/office/drawing/2014/main" id="{C6273E5B-014E-5C48-923E-48CA5E0D350E}"/>
                        </a:ext>
                      </a:extLst>
                    </p:cNvPr>
                    <p:cNvPicPr/>
                    <p:nvPr/>
                  </p:nvPicPr>
                  <p:blipFill>
                    <a:blip r:embed="rId11"/>
                    <a:stretch>
                      <a:fillRect/>
                    </a:stretch>
                  </p:blipFill>
                  <p:spPr>
                    <a:xfrm>
                      <a:off x="16422" y="5230538"/>
                      <a:ext cx="36000" cy="216000"/>
                    </a:xfrm>
                    <a:prstGeom prst="rect">
                      <a:avLst/>
                    </a:prstGeom>
                  </p:spPr>
                </p:pic>
              </mc:Fallback>
            </mc:AlternateContent>
            <p:cxnSp>
              <p:nvCxnSpPr>
                <p:cNvPr id="15" name="Straight Connector 14">
                  <a:extLst>
                    <a:ext uri="{FF2B5EF4-FFF2-40B4-BE49-F238E27FC236}">
                      <a16:creationId xmlns:a16="http://schemas.microsoft.com/office/drawing/2014/main" id="{0CE249A6-3895-D84B-A320-BC48AECB4F33}"/>
                    </a:ext>
                  </a:extLst>
                </p:cNvPr>
                <p:cNvCxnSpPr>
                  <a:cxnSpLocks/>
                </p:cNvCxnSpPr>
                <p:nvPr/>
              </p:nvCxnSpPr>
              <p:spPr>
                <a:xfrm flipH="1">
                  <a:off x="0" y="5334000"/>
                  <a:ext cx="36676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9191858-62B0-7E48-B9D0-3C9ACC28643F}"/>
                    </a:ext>
                  </a:extLst>
                </p:cNvPr>
                <p:cNvCxnSpPr>
                  <a:cxnSpLocks/>
                </p:cNvCxnSpPr>
                <p:nvPr/>
              </p:nvCxnSpPr>
              <p:spPr>
                <a:xfrm flipH="1">
                  <a:off x="9555982" y="5334000"/>
                  <a:ext cx="27768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F8524EA-9ED0-E444-A838-A6BAB55161E8}"/>
                    </a:ext>
                  </a:extLst>
                </p:cNvPr>
                <p:cNvSpPr txBox="1"/>
                <p:nvPr/>
              </p:nvSpPr>
              <p:spPr>
                <a:xfrm>
                  <a:off x="1975308" y="4743772"/>
                  <a:ext cx="1919542" cy="276999"/>
                </a:xfrm>
                <a:prstGeom prst="rect">
                  <a:avLst/>
                </a:prstGeom>
                <a:noFill/>
              </p:spPr>
              <p:txBody>
                <a:bodyPr wrap="square" rtlCol="0">
                  <a:spAutoFit/>
                </a:bodyPr>
                <a:lstStyle/>
                <a:p>
                  <a:pPr algn="ctr"/>
                  <a:r>
                    <a:rPr lang="en-US" sz="2100" b="1">
                      <a:solidFill>
                        <a:schemeClr val="bg1"/>
                      </a:solidFill>
                      <a:latin typeface="Encode Sans SemiBold" panose="02000000000000000000" pitchFamily="2" charset="77"/>
                    </a:rPr>
                    <a:t>Acquaintance</a:t>
                  </a:r>
                </a:p>
              </p:txBody>
            </p:sp>
            <p:sp>
              <p:nvSpPr>
                <p:cNvPr id="18" name="TextBox 17">
                  <a:extLst>
                    <a:ext uri="{FF2B5EF4-FFF2-40B4-BE49-F238E27FC236}">
                      <a16:creationId xmlns:a16="http://schemas.microsoft.com/office/drawing/2014/main" id="{72867092-6458-504B-800A-14321FD46415}"/>
                    </a:ext>
                  </a:extLst>
                </p:cNvPr>
                <p:cNvSpPr txBox="1"/>
                <p:nvPr/>
              </p:nvSpPr>
              <p:spPr>
                <a:xfrm>
                  <a:off x="3537750" y="3426647"/>
                  <a:ext cx="1919542" cy="276999"/>
                </a:xfrm>
                <a:prstGeom prst="rect">
                  <a:avLst/>
                </a:prstGeom>
                <a:noFill/>
              </p:spPr>
              <p:txBody>
                <a:bodyPr wrap="square" rtlCol="0">
                  <a:spAutoFit/>
                </a:bodyPr>
                <a:lstStyle/>
                <a:p>
                  <a:pPr algn="ctr"/>
                  <a:r>
                    <a:rPr lang="en-US" sz="2100" b="1">
                      <a:solidFill>
                        <a:srgbClr val="595959"/>
                      </a:solidFill>
                      <a:latin typeface="Encode Sans SemiBold" panose="02000000000000000000" pitchFamily="2" charset="77"/>
                    </a:rPr>
                    <a:t>Buildup</a:t>
                  </a:r>
                </a:p>
              </p:txBody>
            </p:sp>
            <p:sp>
              <p:nvSpPr>
                <p:cNvPr id="19" name="TextBox 18">
                  <a:extLst>
                    <a:ext uri="{FF2B5EF4-FFF2-40B4-BE49-F238E27FC236}">
                      <a16:creationId xmlns:a16="http://schemas.microsoft.com/office/drawing/2014/main" id="{F0073FAF-56BF-104E-9304-F9EE62E5A809}"/>
                    </a:ext>
                  </a:extLst>
                </p:cNvPr>
                <p:cNvSpPr txBox="1"/>
                <p:nvPr/>
              </p:nvSpPr>
              <p:spPr>
                <a:xfrm>
                  <a:off x="5655337" y="1761544"/>
                  <a:ext cx="1919542" cy="492443"/>
                </a:xfrm>
                <a:prstGeom prst="rect">
                  <a:avLst/>
                </a:prstGeom>
                <a:noFill/>
              </p:spPr>
              <p:txBody>
                <a:bodyPr wrap="square" rtlCol="0">
                  <a:spAutoFit/>
                </a:bodyPr>
                <a:lstStyle/>
                <a:p>
                  <a:pPr algn="ctr"/>
                  <a:r>
                    <a:rPr lang="en-US" sz="2100" b="1">
                      <a:solidFill>
                        <a:srgbClr val="595959"/>
                      </a:solidFill>
                      <a:latin typeface="Encode Sans SemiBold" panose="02000000000000000000" pitchFamily="2" charset="77"/>
                    </a:rPr>
                    <a:t>Account Creation / Use</a:t>
                  </a:r>
                </a:p>
              </p:txBody>
            </p:sp>
            <p:sp>
              <p:nvSpPr>
                <p:cNvPr id="20" name="TextBox 19">
                  <a:extLst>
                    <a:ext uri="{FF2B5EF4-FFF2-40B4-BE49-F238E27FC236}">
                      <a16:creationId xmlns:a16="http://schemas.microsoft.com/office/drawing/2014/main" id="{AAA79413-10C9-C749-A725-B03512FEBE22}"/>
                    </a:ext>
                  </a:extLst>
                </p:cNvPr>
                <p:cNvSpPr txBox="1"/>
                <p:nvPr/>
              </p:nvSpPr>
              <p:spPr>
                <a:xfrm>
                  <a:off x="7985431" y="3437512"/>
                  <a:ext cx="1919542" cy="276999"/>
                </a:xfrm>
                <a:prstGeom prst="rect">
                  <a:avLst/>
                </a:prstGeom>
                <a:noFill/>
              </p:spPr>
              <p:txBody>
                <a:bodyPr wrap="square" rtlCol="0">
                  <a:spAutoFit/>
                </a:bodyPr>
                <a:lstStyle/>
                <a:p>
                  <a:pPr algn="ctr"/>
                  <a:r>
                    <a:rPr lang="en-US" sz="2100" b="1">
                      <a:solidFill>
                        <a:srgbClr val="595959"/>
                      </a:solidFill>
                      <a:latin typeface="Encode Sans SemiBold" panose="02000000000000000000" pitchFamily="2" charset="77"/>
                    </a:rPr>
                    <a:t>Deterioration</a:t>
                  </a:r>
                </a:p>
              </p:txBody>
            </p:sp>
            <p:sp>
              <p:nvSpPr>
                <p:cNvPr id="21" name="TextBox 20">
                  <a:extLst>
                    <a:ext uri="{FF2B5EF4-FFF2-40B4-BE49-F238E27FC236}">
                      <a16:creationId xmlns:a16="http://schemas.microsoft.com/office/drawing/2014/main" id="{0204538A-6923-884B-A44E-A0C48EFDE39D}"/>
                    </a:ext>
                  </a:extLst>
                </p:cNvPr>
                <p:cNvSpPr txBox="1"/>
                <p:nvPr/>
              </p:nvSpPr>
              <p:spPr>
                <a:xfrm>
                  <a:off x="9196995" y="4736795"/>
                  <a:ext cx="1919542" cy="276999"/>
                </a:xfrm>
                <a:prstGeom prst="rect">
                  <a:avLst/>
                </a:prstGeom>
                <a:noFill/>
              </p:spPr>
              <p:txBody>
                <a:bodyPr wrap="square" rtlCol="0">
                  <a:spAutoFit/>
                </a:bodyPr>
                <a:lstStyle/>
                <a:p>
                  <a:pPr algn="ctr"/>
                  <a:r>
                    <a:rPr lang="en-US" sz="2100" b="1">
                      <a:solidFill>
                        <a:schemeClr val="bg1"/>
                      </a:solidFill>
                      <a:latin typeface="Encode Sans SemiBold" panose="02000000000000000000" pitchFamily="2" charset="77"/>
                    </a:rPr>
                    <a:t>Termination</a:t>
                  </a:r>
                </a:p>
              </p:txBody>
            </p:sp>
            <p:grpSp>
              <p:nvGrpSpPr>
                <p:cNvPr id="55" name="Group 54">
                  <a:extLst>
                    <a:ext uri="{FF2B5EF4-FFF2-40B4-BE49-F238E27FC236}">
                      <a16:creationId xmlns:a16="http://schemas.microsoft.com/office/drawing/2014/main" id="{960136F3-F3E5-4CEF-AEA8-3BA009D0979C}"/>
                    </a:ext>
                  </a:extLst>
                </p:cNvPr>
                <p:cNvGrpSpPr/>
                <p:nvPr/>
              </p:nvGrpSpPr>
              <p:grpSpPr>
                <a:xfrm>
                  <a:off x="6434252" y="2231722"/>
                  <a:ext cx="400429" cy="398318"/>
                  <a:chOff x="4966502" y="2924411"/>
                  <a:chExt cx="400429" cy="398318"/>
                </a:xfrm>
              </p:grpSpPr>
              <p:sp>
                <p:nvSpPr>
                  <p:cNvPr id="56" name="5-Point Star 34">
                    <a:extLst>
                      <a:ext uri="{FF2B5EF4-FFF2-40B4-BE49-F238E27FC236}">
                        <a16:creationId xmlns:a16="http://schemas.microsoft.com/office/drawing/2014/main" id="{87A57A08-DF3F-4A91-BCE2-831BE598A697}"/>
                      </a:ext>
                    </a:extLst>
                  </p:cNvPr>
                  <p:cNvSpPr/>
                  <p:nvPr/>
                </p:nvSpPr>
                <p:spPr>
                  <a:xfrm>
                    <a:off x="4966502" y="2924411"/>
                    <a:ext cx="400429" cy="39831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57" name="5-Point Star 35">
                    <a:extLst>
                      <a:ext uri="{FF2B5EF4-FFF2-40B4-BE49-F238E27FC236}">
                        <a16:creationId xmlns:a16="http://schemas.microsoft.com/office/drawing/2014/main" id="{9E1A95F3-6802-47DA-BD08-234551120621}"/>
                      </a:ext>
                    </a:extLst>
                  </p:cNvPr>
                  <p:cNvSpPr/>
                  <p:nvPr/>
                </p:nvSpPr>
                <p:spPr>
                  <a:xfrm>
                    <a:off x="5043219" y="3012298"/>
                    <a:ext cx="246384" cy="238330"/>
                  </a:xfrm>
                  <a:prstGeom prst="star5">
                    <a:avLst/>
                  </a:prstGeom>
                  <a:solidFill>
                    <a:srgbClr val="6700BE"/>
                  </a:solidFill>
                  <a:ln>
                    <a:solidFill>
                      <a:srgbClr val="6700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grpSp>
              <p:nvGrpSpPr>
                <p:cNvPr id="58" name="Group 57">
                  <a:extLst>
                    <a:ext uri="{FF2B5EF4-FFF2-40B4-BE49-F238E27FC236}">
                      <a16:creationId xmlns:a16="http://schemas.microsoft.com/office/drawing/2014/main" id="{16CD2A69-D0AF-42F8-AA1B-EA90CD3B6427}"/>
                    </a:ext>
                  </a:extLst>
                </p:cNvPr>
                <p:cNvGrpSpPr/>
                <p:nvPr/>
              </p:nvGrpSpPr>
              <p:grpSpPr>
                <a:xfrm>
                  <a:off x="4611205" y="3992368"/>
                  <a:ext cx="2064436" cy="665328"/>
                  <a:chOff x="4252528" y="3609071"/>
                  <a:chExt cx="2064436" cy="665328"/>
                </a:xfrm>
              </p:grpSpPr>
              <p:grpSp>
                <p:nvGrpSpPr>
                  <p:cNvPr id="59" name="Group 58">
                    <a:extLst>
                      <a:ext uri="{FF2B5EF4-FFF2-40B4-BE49-F238E27FC236}">
                        <a16:creationId xmlns:a16="http://schemas.microsoft.com/office/drawing/2014/main" id="{2C514434-DF1C-44E4-AE8E-46A86E4C8CE7}"/>
                      </a:ext>
                    </a:extLst>
                  </p:cNvPr>
                  <p:cNvGrpSpPr/>
                  <p:nvPr/>
                </p:nvGrpSpPr>
                <p:grpSpPr>
                  <a:xfrm>
                    <a:off x="4252528" y="3609071"/>
                    <a:ext cx="400429" cy="398318"/>
                    <a:chOff x="4966502" y="2924411"/>
                    <a:chExt cx="400429" cy="398318"/>
                  </a:xfrm>
                </p:grpSpPr>
                <p:sp>
                  <p:nvSpPr>
                    <p:cNvPr id="61" name="5-Point Star 34">
                      <a:extLst>
                        <a:ext uri="{FF2B5EF4-FFF2-40B4-BE49-F238E27FC236}">
                          <a16:creationId xmlns:a16="http://schemas.microsoft.com/office/drawing/2014/main" id="{E535E215-05D7-43BD-97CD-A0E67C7E4898}"/>
                        </a:ext>
                      </a:extLst>
                    </p:cNvPr>
                    <p:cNvSpPr/>
                    <p:nvPr/>
                  </p:nvSpPr>
                  <p:spPr>
                    <a:xfrm>
                      <a:off x="4966502" y="2924411"/>
                      <a:ext cx="400429" cy="39831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62" name="5-Point Star 35">
                      <a:extLst>
                        <a:ext uri="{FF2B5EF4-FFF2-40B4-BE49-F238E27FC236}">
                          <a16:creationId xmlns:a16="http://schemas.microsoft.com/office/drawing/2014/main" id="{00FD0DEB-9F27-4679-95DE-A3A01083B8F4}"/>
                        </a:ext>
                      </a:extLst>
                    </p:cNvPr>
                    <p:cNvSpPr/>
                    <p:nvPr/>
                  </p:nvSpPr>
                  <p:spPr>
                    <a:xfrm>
                      <a:off x="5043219" y="3012298"/>
                      <a:ext cx="246384" cy="238330"/>
                    </a:xfrm>
                    <a:prstGeom prst="star5">
                      <a:avLst/>
                    </a:prstGeom>
                    <a:solidFill>
                      <a:srgbClr val="6700BE"/>
                    </a:solidFill>
                    <a:ln>
                      <a:solidFill>
                        <a:srgbClr val="6700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60" name="TextBox 59">
                    <a:extLst>
                      <a:ext uri="{FF2B5EF4-FFF2-40B4-BE49-F238E27FC236}">
                        <a16:creationId xmlns:a16="http://schemas.microsoft.com/office/drawing/2014/main" id="{94314248-6ACA-476E-851F-3D34F0BB5A3B}"/>
                      </a:ext>
                    </a:extLst>
                  </p:cNvPr>
                  <p:cNvSpPr txBox="1"/>
                  <p:nvPr/>
                </p:nvSpPr>
                <p:spPr>
                  <a:xfrm>
                    <a:off x="4706439" y="3612680"/>
                    <a:ext cx="1610525" cy="661719"/>
                  </a:xfrm>
                  <a:prstGeom prst="rect">
                    <a:avLst/>
                  </a:prstGeom>
                  <a:noFill/>
                </p:spPr>
                <p:txBody>
                  <a:bodyPr wrap="square" rtlCol="0">
                    <a:spAutoFit/>
                  </a:bodyPr>
                  <a:lstStyle/>
                  <a:p>
                    <a:r>
                      <a:rPr lang="en-US" sz="1950" b="1">
                        <a:solidFill>
                          <a:srgbClr val="595959"/>
                        </a:solidFill>
                        <a:latin typeface="Encode Sans SemiBold" panose="02000000000000000000" pitchFamily="2" charset="77"/>
                      </a:rPr>
                      <a:t>Sign up </a:t>
                    </a:r>
                    <a:br>
                      <a:rPr lang="en-US" sz="1950" b="1">
                        <a:solidFill>
                          <a:srgbClr val="595959"/>
                        </a:solidFill>
                        <a:latin typeface="Encode Sans SemiBold" panose="02000000000000000000" pitchFamily="2" charset="77"/>
                      </a:rPr>
                    </a:br>
                    <a:r>
                      <a:rPr lang="en-US" sz="1950" b="1">
                        <a:solidFill>
                          <a:srgbClr val="595959"/>
                        </a:solidFill>
                        <a:latin typeface="Encode Sans SemiBold" panose="02000000000000000000" pitchFamily="2" charset="77"/>
                      </a:rPr>
                      <a:t>for Promotional Communications</a:t>
                    </a:r>
                    <a:endParaRPr lang="en-US" sz="1950">
                      <a:solidFill>
                        <a:srgbClr val="595959"/>
                      </a:solidFill>
                    </a:endParaRPr>
                  </a:p>
                </p:txBody>
              </p:sp>
            </p:grpSp>
            <p:grpSp>
              <p:nvGrpSpPr>
                <p:cNvPr id="63" name="Group 62">
                  <a:extLst>
                    <a:ext uri="{FF2B5EF4-FFF2-40B4-BE49-F238E27FC236}">
                      <a16:creationId xmlns:a16="http://schemas.microsoft.com/office/drawing/2014/main" id="{DAEE6E77-7CF5-421F-B913-347D8177D7D4}"/>
                    </a:ext>
                  </a:extLst>
                </p:cNvPr>
                <p:cNvGrpSpPr/>
                <p:nvPr/>
              </p:nvGrpSpPr>
              <p:grpSpPr>
                <a:xfrm>
                  <a:off x="720017" y="5100650"/>
                  <a:ext cx="2003020" cy="398318"/>
                  <a:chOff x="4252528" y="3609071"/>
                  <a:chExt cx="2003020" cy="398318"/>
                </a:xfrm>
              </p:grpSpPr>
              <p:grpSp>
                <p:nvGrpSpPr>
                  <p:cNvPr id="64" name="Group 63">
                    <a:extLst>
                      <a:ext uri="{FF2B5EF4-FFF2-40B4-BE49-F238E27FC236}">
                        <a16:creationId xmlns:a16="http://schemas.microsoft.com/office/drawing/2014/main" id="{8AC279FE-3A63-40CA-9E14-2C9D18A963AF}"/>
                      </a:ext>
                    </a:extLst>
                  </p:cNvPr>
                  <p:cNvGrpSpPr/>
                  <p:nvPr/>
                </p:nvGrpSpPr>
                <p:grpSpPr>
                  <a:xfrm>
                    <a:off x="4252528" y="3609071"/>
                    <a:ext cx="400429" cy="398318"/>
                    <a:chOff x="4966502" y="2924411"/>
                    <a:chExt cx="400429" cy="398318"/>
                  </a:xfrm>
                </p:grpSpPr>
                <p:sp>
                  <p:nvSpPr>
                    <p:cNvPr id="66" name="5-Point Star 34">
                      <a:extLst>
                        <a:ext uri="{FF2B5EF4-FFF2-40B4-BE49-F238E27FC236}">
                          <a16:creationId xmlns:a16="http://schemas.microsoft.com/office/drawing/2014/main" id="{1C8E4013-C2A8-4348-A267-356BEDD34C80}"/>
                        </a:ext>
                      </a:extLst>
                    </p:cNvPr>
                    <p:cNvSpPr/>
                    <p:nvPr/>
                  </p:nvSpPr>
                  <p:spPr>
                    <a:xfrm>
                      <a:off x="4966502" y="2924411"/>
                      <a:ext cx="400429" cy="39831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67" name="5-Point Star 35">
                      <a:extLst>
                        <a:ext uri="{FF2B5EF4-FFF2-40B4-BE49-F238E27FC236}">
                          <a16:creationId xmlns:a16="http://schemas.microsoft.com/office/drawing/2014/main" id="{3DF07FA0-67CB-4AE9-BEC5-947BC08A7F50}"/>
                        </a:ext>
                      </a:extLst>
                    </p:cNvPr>
                    <p:cNvSpPr/>
                    <p:nvPr/>
                  </p:nvSpPr>
                  <p:spPr>
                    <a:xfrm>
                      <a:off x="5043219" y="3012298"/>
                      <a:ext cx="246384" cy="238330"/>
                    </a:xfrm>
                    <a:prstGeom prst="star5">
                      <a:avLst/>
                    </a:prstGeom>
                    <a:solidFill>
                      <a:srgbClr val="6700BE"/>
                    </a:solidFill>
                    <a:ln>
                      <a:solidFill>
                        <a:srgbClr val="6700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65" name="TextBox 64">
                    <a:extLst>
                      <a:ext uri="{FF2B5EF4-FFF2-40B4-BE49-F238E27FC236}">
                        <a16:creationId xmlns:a16="http://schemas.microsoft.com/office/drawing/2014/main" id="{E7D50116-9F67-4C46-9FCB-9E6066EAC2A5}"/>
                      </a:ext>
                    </a:extLst>
                  </p:cNvPr>
                  <p:cNvSpPr txBox="1"/>
                  <p:nvPr/>
                </p:nvSpPr>
                <p:spPr>
                  <a:xfrm>
                    <a:off x="4645023" y="3612680"/>
                    <a:ext cx="1610525" cy="261610"/>
                  </a:xfrm>
                  <a:prstGeom prst="rect">
                    <a:avLst/>
                  </a:prstGeom>
                  <a:noFill/>
                </p:spPr>
                <p:txBody>
                  <a:bodyPr wrap="square" rtlCol="0">
                    <a:spAutoFit/>
                  </a:bodyPr>
                  <a:lstStyle/>
                  <a:p>
                    <a:r>
                      <a:rPr lang="en-US" sz="1950" b="1">
                        <a:solidFill>
                          <a:schemeClr val="bg1"/>
                        </a:solidFill>
                        <a:latin typeface="Encode Sans SemiBold" panose="02000000000000000000" pitchFamily="2" charset="77"/>
                      </a:rPr>
                      <a:t>Accept Cookies</a:t>
                    </a:r>
                    <a:endParaRPr lang="en-US" sz="1950">
                      <a:solidFill>
                        <a:schemeClr val="bg1"/>
                      </a:solidFill>
                    </a:endParaRPr>
                  </a:p>
                </p:txBody>
              </p:sp>
            </p:grpSp>
            <p:grpSp>
              <p:nvGrpSpPr>
                <p:cNvPr id="68" name="Group 67">
                  <a:extLst>
                    <a:ext uri="{FF2B5EF4-FFF2-40B4-BE49-F238E27FC236}">
                      <a16:creationId xmlns:a16="http://schemas.microsoft.com/office/drawing/2014/main" id="{651B1E94-B692-485B-8FE7-14823F636232}"/>
                    </a:ext>
                  </a:extLst>
                </p:cNvPr>
                <p:cNvGrpSpPr/>
                <p:nvPr/>
              </p:nvGrpSpPr>
              <p:grpSpPr>
                <a:xfrm>
                  <a:off x="2931836" y="5082498"/>
                  <a:ext cx="1982548" cy="398318"/>
                  <a:chOff x="4252528" y="3609071"/>
                  <a:chExt cx="1982548" cy="398318"/>
                </a:xfrm>
              </p:grpSpPr>
              <p:grpSp>
                <p:nvGrpSpPr>
                  <p:cNvPr id="69" name="Group 68">
                    <a:extLst>
                      <a:ext uri="{FF2B5EF4-FFF2-40B4-BE49-F238E27FC236}">
                        <a16:creationId xmlns:a16="http://schemas.microsoft.com/office/drawing/2014/main" id="{3A3A0BE4-CA52-4338-A457-E4D0F3F75598}"/>
                      </a:ext>
                    </a:extLst>
                  </p:cNvPr>
                  <p:cNvGrpSpPr/>
                  <p:nvPr/>
                </p:nvGrpSpPr>
                <p:grpSpPr>
                  <a:xfrm>
                    <a:off x="4252528" y="3609071"/>
                    <a:ext cx="400429" cy="398318"/>
                    <a:chOff x="4966502" y="2924411"/>
                    <a:chExt cx="400429" cy="398318"/>
                  </a:xfrm>
                </p:grpSpPr>
                <p:sp>
                  <p:nvSpPr>
                    <p:cNvPr id="71" name="5-Point Star 34">
                      <a:extLst>
                        <a:ext uri="{FF2B5EF4-FFF2-40B4-BE49-F238E27FC236}">
                          <a16:creationId xmlns:a16="http://schemas.microsoft.com/office/drawing/2014/main" id="{CEF3F88E-2851-4D3F-AF45-534D2AD7B094}"/>
                        </a:ext>
                      </a:extLst>
                    </p:cNvPr>
                    <p:cNvSpPr/>
                    <p:nvPr/>
                  </p:nvSpPr>
                  <p:spPr>
                    <a:xfrm>
                      <a:off x="4966502" y="2924411"/>
                      <a:ext cx="400429" cy="39831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72" name="5-Point Star 35">
                      <a:extLst>
                        <a:ext uri="{FF2B5EF4-FFF2-40B4-BE49-F238E27FC236}">
                          <a16:creationId xmlns:a16="http://schemas.microsoft.com/office/drawing/2014/main" id="{D0DF6FE6-8B68-4CEB-A818-3A18BBB19ADA}"/>
                        </a:ext>
                      </a:extLst>
                    </p:cNvPr>
                    <p:cNvSpPr/>
                    <p:nvPr/>
                  </p:nvSpPr>
                  <p:spPr>
                    <a:xfrm>
                      <a:off x="5043219" y="3012298"/>
                      <a:ext cx="246384" cy="238330"/>
                    </a:xfrm>
                    <a:prstGeom prst="star5">
                      <a:avLst/>
                    </a:prstGeom>
                    <a:solidFill>
                      <a:srgbClr val="6700BE"/>
                    </a:solidFill>
                    <a:ln>
                      <a:solidFill>
                        <a:srgbClr val="6700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70" name="TextBox 69">
                    <a:extLst>
                      <a:ext uri="{FF2B5EF4-FFF2-40B4-BE49-F238E27FC236}">
                        <a16:creationId xmlns:a16="http://schemas.microsoft.com/office/drawing/2014/main" id="{836B178E-3E4F-4413-BA14-9416C9E4E870}"/>
                      </a:ext>
                    </a:extLst>
                  </p:cNvPr>
                  <p:cNvSpPr txBox="1"/>
                  <p:nvPr/>
                </p:nvSpPr>
                <p:spPr>
                  <a:xfrm>
                    <a:off x="4624551" y="3612680"/>
                    <a:ext cx="1610525" cy="261610"/>
                  </a:xfrm>
                  <a:prstGeom prst="rect">
                    <a:avLst/>
                  </a:prstGeom>
                  <a:noFill/>
                </p:spPr>
                <p:txBody>
                  <a:bodyPr wrap="square" rtlCol="0">
                    <a:spAutoFit/>
                  </a:bodyPr>
                  <a:lstStyle/>
                  <a:p>
                    <a:r>
                      <a:rPr lang="en-US" sz="1950" b="1">
                        <a:solidFill>
                          <a:schemeClr val="bg1"/>
                        </a:solidFill>
                        <a:latin typeface="Encode Sans SemiBold" panose="02000000000000000000" pitchFamily="2" charset="77"/>
                      </a:rPr>
                      <a:t>Location Consent</a:t>
                    </a:r>
                    <a:endParaRPr lang="en-US" sz="1950">
                      <a:solidFill>
                        <a:schemeClr val="bg1"/>
                      </a:solidFill>
                    </a:endParaRPr>
                  </a:p>
                </p:txBody>
              </p:sp>
            </p:grpSp>
            <p:grpSp>
              <p:nvGrpSpPr>
                <p:cNvPr id="73" name="Group 72">
                  <a:extLst>
                    <a:ext uri="{FF2B5EF4-FFF2-40B4-BE49-F238E27FC236}">
                      <a16:creationId xmlns:a16="http://schemas.microsoft.com/office/drawing/2014/main" id="{ACD9583B-06CA-4799-A964-40B4579A6BE9}"/>
                    </a:ext>
                  </a:extLst>
                </p:cNvPr>
                <p:cNvGrpSpPr/>
                <p:nvPr/>
              </p:nvGrpSpPr>
              <p:grpSpPr>
                <a:xfrm>
                  <a:off x="5474857" y="3132755"/>
                  <a:ext cx="2071260" cy="665328"/>
                  <a:chOff x="4252528" y="3609071"/>
                  <a:chExt cx="2071260" cy="665328"/>
                </a:xfrm>
              </p:grpSpPr>
              <p:grpSp>
                <p:nvGrpSpPr>
                  <p:cNvPr id="74" name="Group 73">
                    <a:extLst>
                      <a:ext uri="{FF2B5EF4-FFF2-40B4-BE49-F238E27FC236}">
                        <a16:creationId xmlns:a16="http://schemas.microsoft.com/office/drawing/2014/main" id="{4A7EAB60-47EA-4E86-8852-A5377F8E45A9}"/>
                      </a:ext>
                    </a:extLst>
                  </p:cNvPr>
                  <p:cNvGrpSpPr/>
                  <p:nvPr/>
                </p:nvGrpSpPr>
                <p:grpSpPr>
                  <a:xfrm>
                    <a:off x="4252528" y="3609071"/>
                    <a:ext cx="400429" cy="398318"/>
                    <a:chOff x="4966502" y="2924411"/>
                    <a:chExt cx="400429" cy="398318"/>
                  </a:xfrm>
                </p:grpSpPr>
                <p:sp>
                  <p:nvSpPr>
                    <p:cNvPr id="76" name="5-Point Star 34">
                      <a:extLst>
                        <a:ext uri="{FF2B5EF4-FFF2-40B4-BE49-F238E27FC236}">
                          <a16:creationId xmlns:a16="http://schemas.microsoft.com/office/drawing/2014/main" id="{02838BB7-A4F8-4FC2-ABB9-8010BBC285CF}"/>
                        </a:ext>
                      </a:extLst>
                    </p:cNvPr>
                    <p:cNvSpPr/>
                    <p:nvPr/>
                  </p:nvSpPr>
                  <p:spPr>
                    <a:xfrm>
                      <a:off x="4966502" y="2924411"/>
                      <a:ext cx="400429" cy="39831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77" name="5-Point Star 35">
                      <a:extLst>
                        <a:ext uri="{FF2B5EF4-FFF2-40B4-BE49-F238E27FC236}">
                          <a16:creationId xmlns:a16="http://schemas.microsoft.com/office/drawing/2014/main" id="{6D47B0F1-899C-4096-A572-322994DF1F09}"/>
                        </a:ext>
                      </a:extLst>
                    </p:cNvPr>
                    <p:cNvSpPr/>
                    <p:nvPr/>
                  </p:nvSpPr>
                  <p:spPr>
                    <a:xfrm>
                      <a:off x="5043219" y="3012298"/>
                      <a:ext cx="246384" cy="238330"/>
                    </a:xfrm>
                    <a:prstGeom prst="star5">
                      <a:avLst/>
                    </a:prstGeom>
                    <a:solidFill>
                      <a:srgbClr val="6700BE"/>
                    </a:solidFill>
                    <a:ln>
                      <a:solidFill>
                        <a:srgbClr val="6700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75" name="TextBox 74">
                    <a:extLst>
                      <a:ext uri="{FF2B5EF4-FFF2-40B4-BE49-F238E27FC236}">
                        <a16:creationId xmlns:a16="http://schemas.microsoft.com/office/drawing/2014/main" id="{843224D3-42AE-418D-B4EE-8F050BE6E55E}"/>
                      </a:ext>
                    </a:extLst>
                  </p:cNvPr>
                  <p:cNvSpPr txBox="1"/>
                  <p:nvPr/>
                </p:nvSpPr>
                <p:spPr>
                  <a:xfrm>
                    <a:off x="4713263" y="3612680"/>
                    <a:ext cx="1610525" cy="661719"/>
                  </a:xfrm>
                  <a:prstGeom prst="rect">
                    <a:avLst/>
                  </a:prstGeom>
                  <a:noFill/>
                </p:spPr>
                <p:txBody>
                  <a:bodyPr wrap="square" rtlCol="0">
                    <a:spAutoFit/>
                  </a:bodyPr>
                  <a:lstStyle/>
                  <a:p>
                    <a:r>
                      <a:rPr lang="en-US" sz="1950" b="1">
                        <a:solidFill>
                          <a:srgbClr val="595959"/>
                        </a:solidFill>
                        <a:latin typeface="Encode Sans SemiBold" panose="02000000000000000000" pitchFamily="2" charset="77"/>
                      </a:rPr>
                      <a:t>Sign up </a:t>
                    </a:r>
                    <a:br>
                      <a:rPr lang="en-US" sz="1950" b="1">
                        <a:solidFill>
                          <a:srgbClr val="595959"/>
                        </a:solidFill>
                        <a:latin typeface="Encode Sans SemiBold" panose="02000000000000000000" pitchFamily="2" charset="77"/>
                      </a:rPr>
                    </a:br>
                    <a:r>
                      <a:rPr lang="en-US" sz="1950" b="1">
                        <a:solidFill>
                          <a:srgbClr val="595959"/>
                        </a:solidFill>
                        <a:latin typeface="Encode Sans SemiBold" panose="02000000000000000000" pitchFamily="2" charset="77"/>
                      </a:rPr>
                      <a:t>for Loyalty</a:t>
                    </a:r>
                    <a:br>
                      <a:rPr lang="en-US" sz="1950" b="1">
                        <a:solidFill>
                          <a:srgbClr val="595959"/>
                        </a:solidFill>
                        <a:latin typeface="Encode Sans SemiBold" panose="02000000000000000000" pitchFamily="2" charset="77"/>
                      </a:rPr>
                    </a:br>
                    <a:r>
                      <a:rPr lang="en-US" sz="1950" b="1">
                        <a:solidFill>
                          <a:srgbClr val="595959"/>
                        </a:solidFill>
                        <a:latin typeface="Encode Sans SemiBold" panose="02000000000000000000" pitchFamily="2" charset="77"/>
                      </a:rPr>
                      <a:t>Program</a:t>
                    </a:r>
                    <a:endParaRPr lang="en-US" sz="1950">
                      <a:solidFill>
                        <a:srgbClr val="595959"/>
                      </a:solidFill>
                    </a:endParaRPr>
                  </a:p>
                </p:txBody>
              </p:sp>
            </p:grpSp>
            <p:sp>
              <p:nvSpPr>
                <p:cNvPr id="80" name="TextBox 79">
                  <a:extLst>
                    <a:ext uri="{FF2B5EF4-FFF2-40B4-BE49-F238E27FC236}">
                      <a16:creationId xmlns:a16="http://schemas.microsoft.com/office/drawing/2014/main" id="{E505B588-F376-4602-BF38-73D8B940933C}"/>
                    </a:ext>
                  </a:extLst>
                </p:cNvPr>
                <p:cNvSpPr txBox="1"/>
                <p:nvPr/>
              </p:nvSpPr>
              <p:spPr>
                <a:xfrm>
                  <a:off x="4451065" y="4688475"/>
                  <a:ext cx="2061957" cy="261610"/>
                </a:xfrm>
                <a:prstGeom prst="rect">
                  <a:avLst/>
                </a:prstGeom>
                <a:noFill/>
              </p:spPr>
              <p:txBody>
                <a:bodyPr wrap="square" rtlCol="0">
                  <a:spAutoFit/>
                </a:bodyPr>
                <a:lstStyle/>
                <a:p>
                  <a:r>
                    <a:rPr lang="en-US" sz="1950" b="1">
                      <a:solidFill>
                        <a:srgbClr val="595959"/>
                      </a:solidFill>
                      <a:latin typeface="Encode Sans SemiBold" panose="02000000000000000000" pitchFamily="2" charset="77"/>
                    </a:rPr>
                    <a:t>One-off Transaction</a:t>
                  </a:r>
                  <a:endParaRPr lang="en-US" sz="1950">
                    <a:solidFill>
                      <a:srgbClr val="595959"/>
                    </a:solidFill>
                  </a:endParaRPr>
                </a:p>
              </p:txBody>
            </p:sp>
            <p:sp>
              <p:nvSpPr>
                <p:cNvPr id="87" name="TextBox 86">
                  <a:extLst>
                    <a:ext uri="{FF2B5EF4-FFF2-40B4-BE49-F238E27FC236}">
                      <a16:creationId xmlns:a16="http://schemas.microsoft.com/office/drawing/2014/main" id="{44A9C17E-069F-4BEE-94F3-D227BB9BDE4B}"/>
                    </a:ext>
                  </a:extLst>
                </p:cNvPr>
                <p:cNvSpPr txBox="1"/>
                <p:nvPr/>
              </p:nvSpPr>
              <p:spPr>
                <a:xfrm>
                  <a:off x="1236823" y="5856092"/>
                  <a:ext cx="2038744" cy="338554"/>
                </a:xfrm>
                <a:prstGeom prst="rect">
                  <a:avLst/>
                </a:prstGeom>
                <a:noFill/>
              </p:spPr>
              <p:txBody>
                <a:bodyPr wrap="square" rtlCol="0">
                  <a:spAutoFit/>
                </a:bodyPr>
                <a:lstStyle/>
                <a:p>
                  <a:r>
                    <a:rPr lang="en-US" sz="2700" i="1">
                      <a:solidFill>
                        <a:schemeClr val="bg1"/>
                      </a:solidFill>
                      <a:latin typeface="Encode Sans SemiBold" panose="00000700000000000000" pitchFamily="2" charset="0"/>
                    </a:rPr>
                    <a:t>Anonymous</a:t>
                  </a:r>
                  <a:endParaRPr lang="en-US" sz="2700">
                    <a:solidFill>
                      <a:schemeClr val="bg1"/>
                    </a:solidFill>
                    <a:latin typeface="Encode Sans SemiBold" panose="00000700000000000000" pitchFamily="2" charset="0"/>
                  </a:endParaRPr>
                </a:p>
              </p:txBody>
            </p:sp>
            <p:grpSp>
              <p:nvGrpSpPr>
                <p:cNvPr id="88" name="Group 87">
                  <a:extLst>
                    <a:ext uri="{FF2B5EF4-FFF2-40B4-BE49-F238E27FC236}">
                      <a16:creationId xmlns:a16="http://schemas.microsoft.com/office/drawing/2014/main" id="{DB597A8F-2082-452E-B273-042C30338A69}"/>
                    </a:ext>
                  </a:extLst>
                </p:cNvPr>
                <p:cNvGrpSpPr/>
                <p:nvPr/>
              </p:nvGrpSpPr>
              <p:grpSpPr>
                <a:xfrm>
                  <a:off x="8159185" y="5150049"/>
                  <a:ext cx="1644932" cy="398318"/>
                  <a:chOff x="3008025" y="3609071"/>
                  <a:chExt cx="1644932" cy="398318"/>
                </a:xfrm>
              </p:grpSpPr>
              <p:grpSp>
                <p:nvGrpSpPr>
                  <p:cNvPr id="89" name="Group 88">
                    <a:extLst>
                      <a:ext uri="{FF2B5EF4-FFF2-40B4-BE49-F238E27FC236}">
                        <a16:creationId xmlns:a16="http://schemas.microsoft.com/office/drawing/2014/main" id="{606E81D8-749D-428B-8794-026508005041}"/>
                      </a:ext>
                    </a:extLst>
                  </p:cNvPr>
                  <p:cNvGrpSpPr/>
                  <p:nvPr/>
                </p:nvGrpSpPr>
                <p:grpSpPr>
                  <a:xfrm>
                    <a:off x="4252528" y="3609071"/>
                    <a:ext cx="400429" cy="398318"/>
                    <a:chOff x="4966502" y="2924411"/>
                    <a:chExt cx="400429" cy="398318"/>
                  </a:xfrm>
                </p:grpSpPr>
                <p:sp>
                  <p:nvSpPr>
                    <p:cNvPr id="91" name="5-Point Star 34">
                      <a:extLst>
                        <a:ext uri="{FF2B5EF4-FFF2-40B4-BE49-F238E27FC236}">
                          <a16:creationId xmlns:a16="http://schemas.microsoft.com/office/drawing/2014/main" id="{75E769A9-A19D-4179-98A4-A914B0EF3050}"/>
                        </a:ext>
                      </a:extLst>
                    </p:cNvPr>
                    <p:cNvSpPr/>
                    <p:nvPr/>
                  </p:nvSpPr>
                  <p:spPr>
                    <a:xfrm>
                      <a:off x="4966502" y="2924411"/>
                      <a:ext cx="400429" cy="39831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2" name="5-Point Star 35">
                      <a:extLst>
                        <a:ext uri="{FF2B5EF4-FFF2-40B4-BE49-F238E27FC236}">
                          <a16:creationId xmlns:a16="http://schemas.microsoft.com/office/drawing/2014/main" id="{10077C07-7D0A-46FE-B4B3-87C7B2D76179}"/>
                        </a:ext>
                      </a:extLst>
                    </p:cNvPr>
                    <p:cNvSpPr/>
                    <p:nvPr/>
                  </p:nvSpPr>
                  <p:spPr>
                    <a:xfrm>
                      <a:off x="5043219" y="3012298"/>
                      <a:ext cx="246384" cy="238330"/>
                    </a:xfrm>
                    <a:prstGeom prst="star5">
                      <a:avLst/>
                    </a:prstGeom>
                    <a:solidFill>
                      <a:srgbClr val="6700BE"/>
                    </a:solidFill>
                    <a:ln>
                      <a:solidFill>
                        <a:srgbClr val="6700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90" name="TextBox 89">
                    <a:extLst>
                      <a:ext uri="{FF2B5EF4-FFF2-40B4-BE49-F238E27FC236}">
                        <a16:creationId xmlns:a16="http://schemas.microsoft.com/office/drawing/2014/main" id="{F35A91D8-2D80-4292-B748-89FF1FEA8EF6}"/>
                      </a:ext>
                    </a:extLst>
                  </p:cNvPr>
                  <p:cNvSpPr txBox="1"/>
                  <p:nvPr/>
                </p:nvSpPr>
                <p:spPr>
                  <a:xfrm>
                    <a:off x="3008025" y="3708761"/>
                    <a:ext cx="1610525" cy="261610"/>
                  </a:xfrm>
                  <a:prstGeom prst="rect">
                    <a:avLst/>
                  </a:prstGeom>
                  <a:noFill/>
                </p:spPr>
                <p:txBody>
                  <a:bodyPr wrap="square" rtlCol="0">
                    <a:spAutoFit/>
                  </a:bodyPr>
                  <a:lstStyle/>
                  <a:p>
                    <a:r>
                      <a:rPr lang="en-US" sz="1950" b="1">
                        <a:solidFill>
                          <a:srgbClr val="595959"/>
                        </a:solidFill>
                        <a:latin typeface="Encode Sans SemiBold" panose="02000000000000000000" pitchFamily="2" charset="77"/>
                      </a:rPr>
                      <a:t>Close Account</a:t>
                    </a:r>
                    <a:endParaRPr lang="en-US" sz="1950">
                      <a:solidFill>
                        <a:srgbClr val="595959"/>
                      </a:solidFill>
                    </a:endParaRPr>
                  </a:p>
                </p:txBody>
              </p:sp>
            </p:grpSp>
            <p:sp>
              <p:nvSpPr>
                <p:cNvPr id="95" name="TextBox 94">
                  <a:extLst>
                    <a:ext uri="{FF2B5EF4-FFF2-40B4-BE49-F238E27FC236}">
                      <a16:creationId xmlns:a16="http://schemas.microsoft.com/office/drawing/2014/main" id="{C13E6E8C-9898-4952-866B-369B26CF2BF3}"/>
                    </a:ext>
                  </a:extLst>
                </p:cNvPr>
                <p:cNvSpPr txBox="1"/>
                <p:nvPr/>
              </p:nvSpPr>
              <p:spPr>
                <a:xfrm>
                  <a:off x="6697570" y="5844978"/>
                  <a:ext cx="2834072" cy="338554"/>
                </a:xfrm>
                <a:prstGeom prst="rect">
                  <a:avLst/>
                </a:prstGeom>
                <a:noFill/>
              </p:spPr>
              <p:txBody>
                <a:bodyPr wrap="square" rtlCol="0">
                  <a:spAutoFit/>
                </a:bodyPr>
                <a:lstStyle/>
                <a:p>
                  <a:pPr algn="ctr"/>
                  <a:r>
                    <a:rPr lang="en-US" sz="2700" i="1">
                      <a:solidFill>
                        <a:srgbClr val="6700BE"/>
                      </a:solidFill>
                      <a:latin typeface="Encode Sans SemiBold" panose="02000000000000000000" pitchFamily="2" charset="77"/>
                    </a:rPr>
                    <a:t>Known </a:t>
                  </a:r>
                  <a:endParaRPr lang="en-US" sz="1950" b="1">
                    <a:solidFill>
                      <a:srgbClr val="6700BE"/>
                    </a:solidFill>
                    <a:latin typeface="Encode Sans SemiBold" panose="02000000000000000000" pitchFamily="2" charset="77"/>
                  </a:endParaRPr>
                </a:p>
              </p:txBody>
            </p:sp>
            <p:sp>
              <p:nvSpPr>
                <p:cNvPr id="97" name="TextBox 96">
                  <a:extLst>
                    <a:ext uri="{FF2B5EF4-FFF2-40B4-BE49-F238E27FC236}">
                      <a16:creationId xmlns:a16="http://schemas.microsoft.com/office/drawing/2014/main" id="{C235F02D-F971-4BB3-95C1-1CA5DABB08C9}"/>
                    </a:ext>
                  </a:extLst>
                </p:cNvPr>
                <p:cNvSpPr txBox="1"/>
                <p:nvPr/>
              </p:nvSpPr>
              <p:spPr>
                <a:xfrm>
                  <a:off x="4299045" y="5855491"/>
                  <a:ext cx="2205648" cy="338554"/>
                </a:xfrm>
                <a:prstGeom prst="rect">
                  <a:avLst/>
                </a:prstGeom>
                <a:noFill/>
              </p:spPr>
              <p:txBody>
                <a:bodyPr wrap="square" rtlCol="0">
                  <a:spAutoFit/>
                </a:bodyPr>
                <a:lstStyle/>
                <a:p>
                  <a:r>
                    <a:rPr lang="en-US" sz="2700" i="1">
                      <a:solidFill>
                        <a:srgbClr val="595959"/>
                      </a:solidFill>
                      <a:latin typeface="Encode Sans SemiBold" panose="00000700000000000000" pitchFamily="2" charset="0"/>
                    </a:rPr>
                    <a:t>Recognized</a:t>
                  </a:r>
                  <a:endParaRPr lang="en-US" sz="2700">
                    <a:solidFill>
                      <a:srgbClr val="595959"/>
                    </a:solidFill>
                    <a:latin typeface="Encode Sans SemiBold" panose="00000700000000000000" pitchFamily="2" charset="0"/>
                  </a:endParaRPr>
                </a:p>
              </p:txBody>
            </p:sp>
            <p:grpSp>
              <p:nvGrpSpPr>
                <p:cNvPr id="105" name="Group 104">
                  <a:extLst>
                    <a:ext uri="{FF2B5EF4-FFF2-40B4-BE49-F238E27FC236}">
                      <a16:creationId xmlns:a16="http://schemas.microsoft.com/office/drawing/2014/main" id="{8916BB00-E639-4B55-BA25-5D45A563D17E}"/>
                    </a:ext>
                  </a:extLst>
                </p:cNvPr>
                <p:cNvGrpSpPr/>
                <p:nvPr/>
              </p:nvGrpSpPr>
              <p:grpSpPr>
                <a:xfrm>
                  <a:off x="4041279" y="4582545"/>
                  <a:ext cx="400429" cy="398318"/>
                  <a:chOff x="4966502" y="2924411"/>
                  <a:chExt cx="400429" cy="398318"/>
                </a:xfrm>
              </p:grpSpPr>
              <p:sp>
                <p:nvSpPr>
                  <p:cNvPr id="106" name="5-Point Star 34">
                    <a:extLst>
                      <a:ext uri="{FF2B5EF4-FFF2-40B4-BE49-F238E27FC236}">
                        <a16:creationId xmlns:a16="http://schemas.microsoft.com/office/drawing/2014/main" id="{164856F7-4FD3-4000-8550-59686CA16567}"/>
                      </a:ext>
                    </a:extLst>
                  </p:cNvPr>
                  <p:cNvSpPr/>
                  <p:nvPr/>
                </p:nvSpPr>
                <p:spPr>
                  <a:xfrm>
                    <a:off x="4966502" y="2924411"/>
                    <a:ext cx="400429" cy="39831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7" name="5-Point Star 35">
                    <a:extLst>
                      <a:ext uri="{FF2B5EF4-FFF2-40B4-BE49-F238E27FC236}">
                        <a16:creationId xmlns:a16="http://schemas.microsoft.com/office/drawing/2014/main" id="{B85F3455-91C1-48CE-B964-D396A8A648AE}"/>
                      </a:ext>
                    </a:extLst>
                  </p:cNvPr>
                  <p:cNvSpPr/>
                  <p:nvPr/>
                </p:nvSpPr>
                <p:spPr>
                  <a:xfrm>
                    <a:off x="5043219" y="3012298"/>
                    <a:ext cx="246384" cy="238330"/>
                  </a:xfrm>
                  <a:prstGeom prst="star5">
                    <a:avLst/>
                  </a:prstGeom>
                  <a:solidFill>
                    <a:srgbClr val="6700BE"/>
                  </a:solidFill>
                  <a:ln>
                    <a:solidFill>
                      <a:srgbClr val="6700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grpSp>
          <p:sp>
            <p:nvSpPr>
              <p:cNvPr id="78" name="TextBox 77">
                <a:extLst>
                  <a:ext uri="{FF2B5EF4-FFF2-40B4-BE49-F238E27FC236}">
                    <a16:creationId xmlns:a16="http://schemas.microsoft.com/office/drawing/2014/main" id="{91B7D349-B9F2-410A-A8FE-2825C5145593}"/>
                  </a:ext>
                </a:extLst>
              </p:cNvPr>
              <p:cNvSpPr txBox="1"/>
              <p:nvPr/>
            </p:nvSpPr>
            <p:spPr>
              <a:xfrm>
                <a:off x="10153256" y="5823826"/>
                <a:ext cx="2038744" cy="338554"/>
              </a:xfrm>
              <a:prstGeom prst="rect">
                <a:avLst/>
              </a:prstGeom>
              <a:noFill/>
            </p:spPr>
            <p:txBody>
              <a:bodyPr wrap="square" rtlCol="0">
                <a:spAutoFit/>
              </a:bodyPr>
              <a:lstStyle/>
              <a:p>
                <a:r>
                  <a:rPr lang="en-US" sz="2700" i="1">
                    <a:solidFill>
                      <a:schemeClr val="bg1"/>
                    </a:solidFill>
                    <a:latin typeface="Encode Sans SemiBold" panose="00000700000000000000" pitchFamily="2" charset="0"/>
                  </a:rPr>
                  <a:t>Anonymous</a:t>
                </a:r>
                <a:endParaRPr lang="en-US" sz="2700">
                  <a:solidFill>
                    <a:schemeClr val="bg1"/>
                  </a:solidFill>
                  <a:latin typeface="Encode Sans SemiBold" panose="00000700000000000000" pitchFamily="2" charset="0"/>
                </a:endParaRPr>
              </a:p>
            </p:txBody>
          </p:sp>
        </p:grpSp>
        <p:grpSp>
          <p:nvGrpSpPr>
            <p:cNvPr id="94" name="Group 93">
              <a:extLst>
                <a:ext uri="{FF2B5EF4-FFF2-40B4-BE49-F238E27FC236}">
                  <a16:creationId xmlns:a16="http://schemas.microsoft.com/office/drawing/2014/main" id="{521BA6BC-C431-4B13-B743-2A917632BCF9}"/>
                </a:ext>
              </a:extLst>
            </p:cNvPr>
            <p:cNvGrpSpPr/>
            <p:nvPr/>
          </p:nvGrpSpPr>
          <p:grpSpPr>
            <a:xfrm>
              <a:off x="9682583" y="502094"/>
              <a:ext cx="2415654" cy="1223929"/>
              <a:chOff x="8973403" y="300070"/>
              <a:chExt cx="2415654" cy="1223929"/>
            </a:xfrm>
          </p:grpSpPr>
          <p:grpSp>
            <p:nvGrpSpPr>
              <p:cNvPr id="108" name="Group 107">
                <a:extLst>
                  <a:ext uri="{FF2B5EF4-FFF2-40B4-BE49-F238E27FC236}">
                    <a16:creationId xmlns:a16="http://schemas.microsoft.com/office/drawing/2014/main" id="{F6FEB75A-75E9-4653-A46C-241DDA2495C2}"/>
                  </a:ext>
                </a:extLst>
              </p:cNvPr>
              <p:cNvGrpSpPr/>
              <p:nvPr/>
            </p:nvGrpSpPr>
            <p:grpSpPr>
              <a:xfrm>
                <a:off x="9258708" y="762425"/>
                <a:ext cx="400429" cy="398318"/>
                <a:chOff x="4966502" y="2924411"/>
                <a:chExt cx="400429" cy="398318"/>
              </a:xfrm>
            </p:grpSpPr>
            <p:sp>
              <p:nvSpPr>
                <p:cNvPr id="112" name="5-Point Star 34">
                  <a:extLst>
                    <a:ext uri="{FF2B5EF4-FFF2-40B4-BE49-F238E27FC236}">
                      <a16:creationId xmlns:a16="http://schemas.microsoft.com/office/drawing/2014/main" id="{C31A8FD1-01FC-4C9F-83B7-5E160235A1C0}"/>
                    </a:ext>
                  </a:extLst>
                </p:cNvPr>
                <p:cNvSpPr/>
                <p:nvPr/>
              </p:nvSpPr>
              <p:spPr>
                <a:xfrm>
                  <a:off x="4966502" y="2924411"/>
                  <a:ext cx="400429" cy="39831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3" name="5-Point Star 35">
                  <a:extLst>
                    <a:ext uri="{FF2B5EF4-FFF2-40B4-BE49-F238E27FC236}">
                      <a16:creationId xmlns:a16="http://schemas.microsoft.com/office/drawing/2014/main" id="{ECD12BF9-8011-4E47-B6C1-E6E3DA07037F}"/>
                    </a:ext>
                  </a:extLst>
                </p:cNvPr>
                <p:cNvSpPr/>
                <p:nvPr/>
              </p:nvSpPr>
              <p:spPr>
                <a:xfrm>
                  <a:off x="5043219" y="3012298"/>
                  <a:ext cx="246384" cy="238330"/>
                </a:xfrm>
                <a:prstGeom prst="star5">
                  <a:avLst/>
                </a:prstGeom>
                <a:solidFill>
                  <a:srgbClr val="6700BE"/>
                </a:solidFill>
                <a:ln>
                  <a:solidFill>
                    <a:srgbClr val="6700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109" name="TextBox 108">
                <a:extLst>
                  <a:ext uri="{FF2B5EF4-FFF2-40B4-BE49-F238E27FC236}">
                    <a16:creationId xmlns:a16="http://schemas.microsoft.com/office/drawing/2014/main" id="{40A74057-9434-4831-85CE-959DAABF9424}"/>
                  </a:ext>
                </a:extLst>
              </p:cNvPr>
              <p:cNvSpPr txBox="1"/>
              <p:nvPr/>
            </p:nvSpPr>
            <p:spPr>
              <a:xfrm>
                <a:off x="9741198" y="748334"/>
                <a:ext cx="1445136" cy="553998"/>
              </a:xfrm>
              <a:prstGeom prst="rect">
                <a:avLst/>
              </a:prstGeom>
              <a:noFill/>
            </p:spPr>
            <p:txBody>
              <a:bodyPr wrap="square" rtlCol="0">
                <a:spAutoFit/>
              </a:bodyPr>
              <a:lstStyle/>
              <a:p>
                <a:r>
                  <a:rPr lang="en-US" sz="2400">
                    <a:solidFill>
                      <a:schemeClr val="bg1"/>
                    </a:solidFill>
                    <a:latin typeface="Encode Sans SemiBold" panose="00000700000000000000" pitchFamily="2" charset="0"/>
                  </a:rPr>
                  <a:t>= Me2B Commitment</a:t>
                </a:r>
              </a:p>
            </p:txBody>
          </p:sp>
          <p:sp>
            <p:nvSpPr>
              <p:cNvPr id="110" name="Rectangle: Rounded Corners 109">
                <a:extLst>
                  <a:ext uri="{FF2B5EF4-FFF2-40B4-BE49-F238E27FC236}">
                    <a16:creationId xmlns:a16="http://schemas.microsoft.com/office/drawing/2014/main" id="{4559DC00-1301-40B9-B1D6-2792A9855235}"/>
                  </a:ext>
                </a:extLst>
              </p:cNvPr>
              <p:cNvSpPr/>
              <p:nvPr/>
            </p:nvSpPr>
            <p:spPr>
              <a:xfrm>
                <a:off x="8973403" y="305905"/>
                <a:ext cx="2415654" cy="121809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1" name="TextBox 110">
                <a:extLst>
                  <a:ext uri="{FF2B5EF4-FFF2-40B4-BE49-F238E27FC236}">
                    <a16:creationId xmlns:a16="http://schemas.microsoft.com/office/drawing/2014/main" id="{F77C7658-ADE3-4DB7-8778-08061C7889B2}"/>
                  </a:ext>
                </a:extLst>
              </p:cNvPr>
              <p:cNvSpPr txBox="1"/>
              <p:nvPr/>
            </p:nvSpPr>
            <p:spPr>
              <a:xfrm>
                <a:off x="9611913" y="300070"/>
                <a:ext cx="1197116" cy="338554"/>
              </a:xfrm>
              <a:prstGeom prst="rect">
                <a:avLst/>
              </a:prstGeom>
              <a:noFill/>
            </p:spPr>
            <p:txBody>
              <a:bodyPr wrap="square" rtlCol="0">
                <a:spAutoFit/>
              </a:bodyPr>
              <a:lstStyle/>
              <a:p>
                <a:r>
                  <a:rPr lang="en-US" sz="2700">
                    <a:solidFill>
                      <a:schemeClr val="bg1"/>
                    </a:solidFill>
                    <a:latin typeface="Encode Sans SemiBold" panose="00000700000000000000" pitchFamily="2" charset="0"/>
                  </a:rPr>
                  <a:t>Legend</a:t>
                </a:r>
              </a:p>
            </p:txBody>
          </p:sp>
        </p:grpSp>
      </p:grpSp>
      <p:sp>
        <p:nvSpPr>
          <p:cNvPr id="23" name="Arrow: Left-Right 22">
            <a:extLst>
              <a:ext uri="{FF2B5EF4-FFF2-40B4-BE49-F238E27FC236}">
                <a16:creationId xmlns:a16="http://schemas.microsoft.com/office/drawing/2014/main" id="{06718319-5FCC-7597-091F-005B10A0C93A}"/>
              </a:ext>
            </a:extLst>
          </p:cNvPr>
          <p:cNvSpPr/>
          <p:nvPr/>
        </p:nvSpPr>
        <p:spPr>
          <a:xfrm>
            <a:off x="9896957" y="9458497"/>
            <a:ext cx="4490888" cy="658820"/>
          </a:xfrm>
          <a:prstGeom prst="leftRightArrow">
            <a:avLst/>
          </a:prstGeom>
          <a:solidFill>
            <a:srgbClr val="670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Logged In State</a:t>
            </a:r>
          </a:p>
        </p:txBody>
      </p:sp>
    </p:spTree>
    <p:extLst>
      <p:ext uri="{BB962C8B-B14F-4D97-AF65-F5344CB8AC3E}">
        <p14:creationId xmlns:p14="http://schemas.microsoft.com/office/powerpoint/2010/main" val="25687886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27AB369-5F0F-4ADB-B2AC-FC0D7B79C106}"/>
              </a:ext>
            </a:extLst>
          </p:cNvPr>
          <p:cNvGrpSpPr/>
          <p:nvPr/>
        </p:nvGrpSpPr>
        <p:grpSpPr>
          <a:xfrm>
            <a:off x="-51610" y="-6196"/>
            <a:ext cx="18550922" cy="10293197"/>
            <a:chOff x="-34407" y="-4131"/>
            <a:chExt cx="12367281" cy="6862131"/>
          </a:xfrm>
        </p:grpSpPr>
        <p:sp>
          <p:nvSpPr>
            <p:cNvPr id="4" name="Rectangle 3">
              <a:extLst>
                <a:ext uri="{FF2B5EF4-FFF2-40B4-BE49-F238E27FC236}">
                  <a16:creationId xmlns:a16="http://schemas.microsoft.com/office/drawing/2014/main" id="{224B86DF-8686-664C-A7D9-842C4AE60BBC}"/>
                </a:ext>
              </a:extLst>
            </p:cNvPr>
            <p:cNvSpPr/>
            <p:nvPr/>
          </p:nvSpPr>
          <p:spPr>
            <a:xfrm>
              <a:off x="0" y="0"/>
              <a:ext cx="12192000" cy="6858000"/>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solidFill>
                    <a:schemeClr val="tx1"/>
                  </a:solidFill>
                </a:rPr>
                <a:t>            </a:t>
              </a:r>
            </a:p>
          </p:txBody>
        </p:sp>
        <p:pic>
          <p:nvPicPr>
            <p:cNvPr id="5" name="Picture 4">
              <a:extLst>
                <a:ext uri="{FF2B5EF4-FFF2-40B4-BE49-F238E27FC236}">
                  <a16:creationId xmlns:a16="http://schemas.microsoft.com/office/drawing/2014/main" id="{E1C49AD6-230A-A443-BB12-12E718048BA3}"/>
                </a:ext>
              </a:extLst>
            </p:cNvPr>
            <p:cNvPicPr>
              <a:picLocks noChangeAspect="1"/>
            </p:cNvPicPr>
            <p:nvPr/>
          </p:nvPicPr>
          <p:blipFill>
            <a:blip r:embed="rId3"/>
            <a:stretch>
              <a:fillRect/>
            </a:stretch>
          </p:blipFill>
          <p:spPr>
            <a:xfrm>
              <a:off x="3163347" y="4058626"/>
              <a:ext cx="622300" cy="647700"/>
            </a:xfrm>
            <a:prstGeom prst="rect">
              <a:avLst/>
            </a:prstGeom>
          </p:spPr>
        </p:pic>
        <p:pic>
          <p:nvPicPr>
            <p:cNvPr id="6" name="Picture 5">
              <a:extLst>
                <a:ext uri="{FF2B5EF4-FFF2-40B4-BE49-F238E27FC236}">
                  <a16:creationId xmlns:a16="http://schemas.microsoft.com/office/drawing/2014/main" id="{56453386-90B4-D046-B1C8-8E5E5B8D51E2}"/>
                </a:ext>
              </a:extLst>
            </p:cNvPr>
            <p:cNvPicPr>
              <a:picLocks noChangeAspect="1"/>
            </p:cNvPicPr>
            <p:nvPr/>
          </p:nvPicPr>
          <p:blipFill>
            <a:blip r:embed="rId4"/>
            <a:stretch>
              <a:fillRect/>
            </a:stretch>
          </p:blipFill>
          <p:spPr>
            <a:xfrm>
              <a:off x="4367405" y="2714380"/>
              <a:ext cx="965200" cy="647700"/>
            </a:xfrm>
            <a:prstGeom prst="rect">
              <a:avLst/>
            </a:prstGeom>
          </p:spPr>
        </p:pic>
        <p:sp>
          <p:nvSpPr>
            <p:cNvPr id="93" name="Rectangle 92">
              <a:extLst>
                <a:ext uri="{FF2B5EF4-FFF2-40B4-BE49-F238E27FC236}">
                  <a16:creationId xmlns:a16="http://schemas.microsoft.com/office/drawing/2014/main" id="{506CDE13-919E-45B7-BD13-3FD6A3D8B3AE}"/>
                </a:ext>
              </a:extLst>
            </p:cNvPr>
            <p:cNvSpPr/>
            <p:nvPr/>
          </p:nvSpPr>
          <p:spPr>
            <a:xfrm>
              <a:off x="-34407" y="-4131"/>
              <a:ext cx="12226407" cy="68621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solidFill>
                    <a:schemeClr val="tx1"/>
                  </a:solidFill>
                </a:rPr>
                <a:t> </a:t>
              </a:r>
            </a:p>
          </p:txBody>
        </p:sp>
        <p:pic>
          <p:nvPicPr>
            <p:cNvPr id="7" name="Picture 6">
              <a:extLst>
                <a:ext uri="{FF2B5EF4-FFF2-40B4-BE49-F238E27FC236}">
                  <a16:creationId xmlns:a16="http://schemas.microsoft.com/office/drawing/2014/main" id="{B4D9FA74-7D3C-9041-97BA-F8F2C1F6F479}"/>
                </a:ext>
              </a:extLst>
            </p:cNvPr>
            <p:cNvPicPr>
              <a:picLocks noChangeAspect="1"/>
            </p:cNvPicPr>
            <p:nvPr/>
          </p:nvPicPr>
          <p:blipFill>
            <a:blip r:embed="rId5"/>
            <a:stretch>
              <a:fillRect/>
            </a:stretch>
          </p:blipFill>
          <p:spPr>
            <a:xfrm>
              <a:off x="6271428" y="1090941"/>
              <a:ext cx="698500" cy="685800"/>
            </a:xfrm>
            <a:prstGeom prst="rect">
              <a:avLst/>
            </a:prstGeom>
          </p:spPr>
        </p:pic>
        <p:pic>
          <p:nvPicPr>
            <p:cNvPr id="8" name="Picture 7">
              <a:extLst>
                <a:ext uri="{FF2B5EF4-FFF2-40B4-BE49-F238E27FC236}">
                  <a16:creationId xmlns:a16="http://schemas.microsoft.com/office/drawing/2014/main" id="{604F1CA6-8F94-2948-B53E-53DD10CB8899}"/>
                </a:ext>
              </a:extLst>
            </p:cNvPr>
            <p:cNvPicPr>
              <a:picLocks noChangeAspect="1"/>
            </p:cNvPicPr>
            <p:nvPr/>
          </p:nvPicPr>
          <p:blipFill>
            <a:blip r:embed="rId6"/>
            <a:stretch>
              <a:fillRect/>
            </a:stretch>
          </p:blipFill>
          <p:spPr>
            <a:xfrm>
              <a:off x="8048777" y="2812480"/>
              <a:ext cx="622300" cy="546100"/>
            </a:xfrm>
            <a:prstGeom prst="rect">
              <a:avLst/>
            </a:prstGeom>
          </p:spPr>
        </p:pic>
        <p:pic>
          <p:nvPicPr>
            <p:cNvPr id="9" name="Picture 8">
              <a:extLst>
                <a:ext uri="{FF2B5EF4-FFF2-40B4-BE49-F238E27FC236}">
                  <a16:creationId xmlns:a16="http://schemas.microsoft.com/office/drawing/2014/main" id="{2E220D00-25CE-974D-B666-4B61F76AFFFC}"/>
                </a:ext>
              </a:extLst>
            </p:cNvPr>
            <p:cNvPicPr>
              <a:picLocks noChangeAspect="1"/>
            </p:cNvPicPr>
            <p:nvPr/>
          </p:nvPicPr>
          <p:blipFill>
            <a:blip r:embed="rId7"/>
            <a:stretch>
              <a:fillRect/>
            </a:stretch>
          </p:blipFill>
          <p:spPr>
            <a:xfrm>
              <a:off x="9433647" y="4094421"/>
              <a:ext cx="571500" cy="571500"/>
            </a:xfrm>
            <a:prstGeom prst="rect">
              <a:avLst/>
            </a:prstGeom>
          </p:spPr>
        </p:pic>
        <p:sp>
          <p:nvSpPr>
            <p:cNvPr id="10" name="TextBox 9">
              <a:extLst>
                <a:ext uri="{FF2B5EF4-FFF2-40B4-BE49-F238E27FC236}">
                  <a16:creationId xmlns:a16="http://schemas.microsoft.com/office/drawing/2014/main" id="{5B6FF452-E41E-4E49-B429-BF5931A8E947}"/>
                </a:ext>
              </a:extLst>
            </p:cNvPr>
            <p:cNvSpPr txBox="1"/>
            <p:nvPr/>
          </p:nvSpPr>
          <p:spPr>
            <a:xfrm>
              <a:off x="199610" y="347975"/>
              <a:ext cx="6265309" cy="446276"/>
            </a:xfrm>
            <a:prstGeom prst="rect">
              <a:avLst/>
            </a:prstGeom>
            <a:noFill/>
          </p:spPr>
          <p:txBody>
            <a:bodyPr wrap="square" rtlCol="0">
              <a:spAutoFit/>
            </a:bodyPr>
            <a:lstStyle/>
            <a:p>
              <a:r>
                <a:rPr lang="en-US" sz="3750" b="1">
                  <a:latin typeface="Encode Sans SemiBold" panose="02000000000000000000" pitchFamily="2" charset="77"/>
                </a:rPr>
                <a:t>Digital Me2B Relationship - REALITY</a:t>
              </a:r>
            </a:p>
          </p:txBody>
        </p:sp>
        <p:cxnSp>
          <p:nvCxnSpPr>
            <p:cNvPr id="11" name="Straight Connector 10">
              <a:extLst>
                <a:ext uri="{FF2B5EF4-FFF2-40B4-BE49-F238E27FC236}">
                  <a16:creationId xmlns:a16="http://schemas.microsoft.com/office/drawing/2014/main" id="{6A23250B-40D3-4443-8DAD-B1904E5B1785}"/>
                </a:ext>
              </a:extLst>
            </p:cNvPr>
            <p:cNvCxnSpPr>
              <a:cxnSpLocks/>
            </p:cNvCxnSpPr>
            <p:nvPr/>
          </p:nvCxnSpPr>
          <p:spPr>
            <a:xfrm flipV="1">
              <a:off x="3669882" y="2391508"/>
              <a:ext cx="2944446" cy="29424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C52EDDF-30E9-E444-86C4-C4C032D98D4B}"/>
                </a:ext>
              </a:extLst>
            </p:cNvPr>
            <p:cNvCxnSpPr>
              <a:cxnSpLocks/>
            </p:cNvCxnSpPr>
            <p:nvPr/>
          </p:nvCxnSpPr>
          <p:spPr>
            <a:xfrm flipH="1" flipV="1">
              <a:off x="6614328" y="2391508"/>
              <a:ext cx="2944446" cy="2942492"/>
            </a:xfrm>
            <a:prstGeom prst="line">
              <a:avLst/>
            </a:prstGeom>
            <a:ln>
              <a:solidFill>
                <a:srgbClr val="686868"/>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xmlns:aink="http://schemas.microsoft.com/office/drawing/2016/ink">
          <mc:Choice Requires="p14 aink">
            <p:contentPart p14:bwMode="auto" r:id="rId8">
              <p14:nvContentPartPr>
                <p14:cNvPr id="13" name="Ink 12">
                  <a:extLst>
                    <a:ext uri="{FF2B5EF4-FFF2-40B4-BE49-F238E27FC236}">
                      <a16:creationId xmlns:a16="http://schemas.microsoft.com/office/drawing/2014/main" id="{B964D205-7244-4A48-BF81-6FBEA3829547}"/>
                    </a:ext>
                  </a:extLst>
                </p14:cNvPr>
                <p14:cNvContentPartPr/>
                <p14:nvPr/>
              </p14:nvContentPartPr>
              <p14:xfrm>
                <a:off x="3662910" y="5337818"/>
                <a:ext cx="360" cy="360"/>
              </p14:xfrm>
            </p:contentPart>
          </mc:Choice>
          <mc:Fallback xmlns="">
            <p:pic>
              <p:nvPicPr>
                <p:cNvPr id="13" name="Ink 12">
                  <a:extLst>
                    <a:ext uri="{FF2B5EF4-FFF2-40B4-BE49-F238E27FC236}">
                      <a16:creationId xmlns:a16="http://schemas.microsoft.com/office/drawing/2014/main" id="{B964D205-7244-4A48-BF81-6FBEA3829547}"/>
                    </a:ext>
                  </a:extLst>
                </p:cNvPr>
                <p:cNvPicPr/>
                <p:nvPr/>
              </p:nvPicPr>
              <p:blipFill>
                <a:blip r:embed="rId9"/>
                <a:stretch>
                  <a:fillRect/>
                </a:stretch>
              </p:blipFill>
              <p:spPr>
                <a:xfrm>
                  <a:off x="3644910" y="5229818"/>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14" name="Ink 13">
                  <a:extLst>
                    <a:ext uri="{FF2B5EF4-FFF2-40B4-BE49-F238E27FC236}">
                      <a16:creationId xmlns:a16="http://schemas.microsoft.com/office/drawing/2014/main" id="{C6273E5B-014E-5C48-923E-48CA5E0D350E}"/>
                    </a:ext>
                  </a:extLst>
                </p14:cNvPr>
                <p14:cNvContentPartPr/>
                <p14:nvPr/>
              </p14:nvContentPartPr>
              <p14:xfrm>
                <a:off x="34422" y="5338538"/>
                <a:ext cx="360" cy="360"/>
              </p14:xfrm>
            </p:contentPart>
          </mc:Choice>
          <mc:Fallback xmlns="">
            <p:pic>
              <p:nvPicPr>
                <p:cNvPr id="14" name="Ink 13">
                  <a:extLst>
                    <a:ext uri="{FF2B5EF4-FFF2-40B4-BE49-F238E27FC236}">
                      <a16:creationId xmlns:a16="http://schemas.microsoft.com/office/drawing/2014/main" id="{C6273E5B-014E-5C48-923E-48CA5E0D350E}"/>
                    </a:ext>
                  </a:extLst>
                </p:cNvPr>
                <p:cNvPicPr/>
                <p:nvPr/>
              </p:nvPicPr>
              <p:blipFill>
                <a:blip r:embed="rId11"/>
                <a:stretch>
                  <a:fillRect/>
                </a:stretch>
              </p:blipFill>
              <p:spPr>
                <a:xfrm>
                  <a:off x="16422" y="5230538"/>
                  <a:ext cx="36000" cy="216000"/>
                </a:xfrm>
                <a:prstGeom prst="rect">
                  <a:avLst/>
                </a:prstGeom>
              </p:spPr>
            </p:pic>
          </mc:Fallback>
        </mc:AlternateContent>
        <p:cxnSp>
          <p:nvCxnSpPr>
            <p:cNvPr id="15" name="Straight Connector 14">
              <a:extLst>
                <a:ext uri="{FF2B5EF4-FFF2-40B4-BE49-F238E27FC236}">
                  <a16:creationId xmlns:a16="http://schemas.microsoft.com/office/drawing/2014/main" id="{0CE249A6-3895-D84B-A320-BC48AECB4F33}"/>
                </a:ext>
              </a:extLst>
            </p:cNvPr>
            <p:cNvCxnSpPr>
              <a:cxnSpLocks/>
            </p:cNvCxnSpPr>
            <p:nvPr/>
          </p:nvCxnSpPr>
          <p:spPr>
            <a:xfrm flipH="1">
              <a:off x="0" y="5334000"/>
              <a:ext cx="36676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9191858-62B0-7E48-B9D0-3C9ACC28643F}"/>
                </a:ext>
              </a:extLst>
            </p:cNvPr>
            <p:cNvCxnSpPr>
              <a:cxnSpLocks/>
            </p:cNvCxnSpPr>
            <p:nvPr/>
          </p:nvCxnSpPr>
          <p:spPr>
            <a:xfrm flipH="1">
              <a:off x="9555982" y="5334000"/>
              <a:ext cx="27768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F8524EA-9ED0-E444-A838-A6BAB55161E8}"/>
                </a:ext>
              </a:extLst>
            </p:cNvPr>
            <p:cNvSpPr txBox="1"/>
            <p:nvPr/>
          </p:nvSpPr>
          <p:spPr>
            <a:xfrm>
              <a:off x="1975308" y="4743772"/>
              <a:ext cx="1919542" cy="276999"/>
            </a:xfrm>
            <a:prstGeom prst="rect">
              <a:avLst/>
            </a:prstGeom>
            <a:noFill/>
          </p:spPr>
          <p:txBody>
            <a:bodyPr wrap="square" rtlCol="0">
              <a:spAutoFit/>
            </a:bodyPr>
            <a:lstStyle/>
            <a:p>
              <a:pPr algn="ctr"/>
              <a:r>
                <a:rPr lang="en-US" sz="2100" b="1">
                  <a:latin typeface="Encode Sans SemiBold" panose="02000000000000000000" pitchFamily="2" charset="77"/>
                </a:rPr>
                <a:t>Acquaintance</a:t>
              </a:r>
            </a:p>
          </p:txBody>
        </p:sp>
        <p:sp>
          <p:nvSpPr>
            <p:cNvPr id="18" name="TextBox 17">
              <a:extLst>
                <a:ext uri="{FF2B5EF4-FFF2-40B4-BE49-F238E27FC236}">
                  <a16:creationId xmlns:a16="http://schemas.microsoft.com/office/drawing/2014/main" id="{72867092-6458-504B-800A-14321FD46415}"/>
                </a:ext>
              </a:extLst>
            </p:cNvPr>
            <p:cNvSpPr txBox="1"/>
            <p:nvPr/>
          </p:nvSpPr>
          <p:spPr>
            <a:xfrm>
              <a:off x="3537750" y="3426647"/>
              <a:ext cx="1919542" cy="276999"/>
            </a:xfrm>
            <a:prstGeom prst="rect">
              <a:avLst/>
            </a:prstGeom>
            <a:noFill/>
          </p:spPr>
          <p:txBody>
            <a:bodyPr wrap="square" rtlCol="0">
              <a:spAutoFit/>
            </a:bodyPr>
            <a:lstStyle/>
            <a:p>
              <a:pPr algn="ctr"/>
              <a:r>
                <a:rPr lang="en-US" sz="2100" b="1">
                  <a:latin typeface="Encode Sans SemiBold" panose="02000000000000000000" pitchFamily="2" charset="77"/>
                </a:rPr>
                <a:t>Buildup</a:t>
              </a:r>
            </a:p>
          </p:txBody>
        </p:sp>
        <p:sp>
          <p:nvSpPr>
            <p:cNvPr id="19" name="TextBox 18">
              <a:extLst>
                <a:ext uri="{FF2B5EF4-FFF2-40B4-BE49-F238E27FC236}">
                  <a16:creationId xmlns:a16="http://schemas.microsoft.com/office/drawing/2014/main" id="{F0073FAF-56BF-104E-9304-F9EE62E5A809}"/>
                </a:ext>
              </a:extLst>
            </p:cNvPr>
            <p:cNvSpPr txBox="1"/>
            <p:nvPr/>
          </p:nvSpPr>
          <p:spPr>
            <a:xfrm>
              <a:off x="5655337" y="1761544"/>
              <a:ext cx="1919542" cy="492443"/>
            </a:xfrm>
            <a:prstGeom prst="rect">
              <a:avLst/>
            </a:prstGeom>
            <a:noFill/>
          </p:spPr>
          <p:txBody>
            <a:bodyPr wrap="square" rtlCol="0">
              <a:spAutoFit/>
            </a:bodyPr>
            <a:lstStyle/>
            <a:p>
              <a:pPr algn="ctr"/>
              <a:r>
                <a:rPr lang="en-US" sz="2100" b="1">
                  <a:latin typeface="Encode Sans SemiBold" panose="02000000000000000000" pitchFamily="2" charset="77"/>
                </a:rPr>
                <a:t>Account Creation / Use</a:t>
              </a:r>
            </a:p>
          </p:txBody>
        </p:sp>
        <p:sp>
          <p:nvSpPr>
            <p:cNvPr id="20" name="TextBox 19">
              <a:extLst>
                <a:ext uri="{FF2B5EF4-FFF2-40B4-BE49-F238E27FC236}">
                  <a16:creationId xmlns:a16="http://schemas.microsoft.com/office/drawing/2014/main" id="{AAA79413-10C9-C749-A725-B03512FEBE22}"/>
                </a:ext>
              </a:extLst>
            </p:cNvPr>
            <p:cNvSpPr txBox="1"/>
            <p:nvPr/>
          </p:nvSpPr>
          <p:spPr>
            <a:xfrm>
              <a:off x="7985431" y="3437512"/>
              <a:ext cx="1919542" cy="276999"/>
            </a:xfrm>
            <a:prstGeom prst="rect">
              <a:avLst/>
            </a:prstGeom>
            <a:noFill/>
          </p:spPr>
          <p:txBody>
            <a:bodyPr wrap="square" rtlCol="0">
              <a:spAutoFit/>
            </a:bodyPr>
            <a:lstStyle/>
            <a:p>
              <a:pPr algn="ctr"/>
              <a:r>
                <a:rPr lang="en-US" sz="2100" b="1">
                  <a:latin typeface="Encode Sans SemiBold" panose="02000000000000000000" pitchFamily="2" charset="77"/>
                </a:rPr>
                <a:t>Deterioration</a:t>
              </a:r>
            </a:p>
          </p:txBody>
        </p:sp>
        <p:sp>
          <p:nvSpPr>
            <p:cNvPr id="21" name="TextBox 20">
              <a:extLst>
                <a:ext uri="{FF2B5EF4-FFF2-40B4-BE49-F238E27FC236}">
                  <a16:creationId xmlns:a16="http://schemas.microsoft.com/office/drawing/2014/main" id="{0204538A-6923-884B-A44E-A0C48EFDE39D}"/>
                </a:ext>
              </a:extLst>
            </p:cNvPr>
            <p:cNvSpPr txBox="1"/>
            <p:nvPr/>
          </p:nvSpPr>
          <p:spPr>
            <a:xfrm>
              <a:off x="9196995" y="4736795"/>
              <a:ext cx="1919542" cy="276999"/>
            </a:xfrm>
            <a:prstGeom prst="rect">
              <a:avLst/>
            </a:prstGeom>
            <a:noFill/>
          </p:spPr>
          <p:txBody>
            <a:bodyPr wrap="square" rtlCol="0">
              <a:spAutoFit/>
            </a:bodyPr>
            <a:lstStyle/>
            <a:p>
              <a:pPr algn="ctr"/>
              <a:r>
                <a:rPr lang="en-US" sz="2100" b="1">
                  <a:latin typeface="Encode Sans SemiBold" panose="02000000000000000000" pitchFamily="2" charset="77"/>
                </a:rPr>
                <a:t>Termination</a:t>
              </a:r>
            </a:p>
          </p:txBody>
        </p:sp>
        <p:grpSp>
          <p:nvGrpSpPr>
            <p:cNvPr id="55" name="Group 54">
              <a:extLst>
                <a:ext uri="{FF2B5EF4-FFF2-40B4-BE49-F238E27FC236}">
                  <a16:creationId xmlns:a16="http://schemas.microsoft.com/office/drawing/2014/main" id="{960136F3-F3E5-4CEF-AEA8-3BA009D0979C}"/>
                </a:ext>
              </a:extLst>
            </p:cNvPr>
            <p:cNvGrpSpPr/>
            <p:nvPr/>
          </p:nvGrpSpPr>
          <p:grpSpPr>
            <a:xfrm>
              <a:off x="6434252" y="2231722"/>
              <a:ext cx="400429" cy="398318"/>
              <a:chOff x="4966502" y="2924411"/>
              <a:chExt cx="400429" cy="398318"/>
            </a:xfrm>
          </p:grpSpPr>
          <p:sp>
            <p:nvSpPr>
              <p:cNvPr id="56" name="5-Point Star 34">
                <a:extLst>
                  <a:ext uri="{FF2B5EF4-FFF2-40B4-BE49-F238E27FC236}">
                    <a16:creationId xmlns:a16="http://schemas.microsoft.com/office/drawing/2014/main" id="{87A57A08-DF3F-4A91-BCE2-831BE598A697}"/>
                  </a:ext>
                </a:extLst>
              </p:cNvPr>
              <p:cNvSpPr/>
              <p:nvPr/>
            </p:nvSpPr>
            <p:spPr>
              <a:xfrm>
                <a:off x="4966502" y="2924411"/>
                <a:ext cx="400429" cy="39831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sp>
            <p:nvSpPr>
              <p:cNvPr id="57" name="5-Point Star 35">
                <a:extLst>
                  <a:ext uri="{FF2B5EF4-FFF2-40B4-BE49-F238E27FC236}">
                    <a16:creationId xmlns:a16="http://schemas.microsoft.com/office/drawing/2014/main" id="{9E1A95F3-6802-47DA-BD08-234551120621}"/>
                  </a:ext>
                </a:extLst>
              </p:cNvPr>
              <p:cNvSpPr/>
              <p:nvPr/>
            </p:nvSpPr>
            <p:spPr>
              <a:xfrm>
                <a:off x="5043219" y="3012298"/>
                <a:ext cx="246384" cy="238330"/>
              </a:xfrm>
              <a:prstGeom prst="star5">
                <a:avLst/>
              </a:prstGeom>
              <a:solidFill>
                <a:srgbClr val="6700BE"/>
              </a:solidFill>
              <a:ln>
                <a:solidFill>
                  <a:srgbClr val="6700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grpSp>
        <p:grpSp>
          <p:nvGrpSpPr>
            <p:cNvPr id="58" name="Group 57">
              <a:extLst>
                <a:ext uri="{FF2B5EF4-FFF2-40B4-BE49-F238E27FC236}">
                  <a16:creationId xmlns:a16="http://schemas.microsoft.com/office/drawing/2014/main" id="{16CD2A69-D0AF-42F8-AA1B-EA90CD3B6427}"/>
                </a:ext>
              </a:extLst>
            </p:cNvPr>
            <p:cNvGrpSpPr/>
            <p:nvPr/>
          </p:nvGrpSpPr>
          <p:grpSpPr>
            <a:xfrm>
              <a:off x="4611205" y="3992368"/>
              <a:ext cx="2064436" cy="665328"/>
              <a:chOff x="4252528" y="3609071"/>
              <a:chExt cx="2064436" cy="665328"/>
            </a:xfrm>
          </p:grpSpPr>
          <p:grpSp>
            <p:nvGrpSpPr>
              <p:cNvPr id="59" name="Group 58">
                <a:extLst>
                  <a:ext uri="{FF2B5EF4-FFF2-40B4-BE49-F238E27FC236}">
                    <a16:creationId xmlns:a16="http://schemas.microsoft.com/office/drawing/2014/main" id="{2C514434-DF1C-44E4-AE8E-46A86E4C8CE7}"/>
                  </a:ext>
                </a:extLst>
              </p:cNvPr>
              <p:cNvGrpSpPr/>
              <p:nvPr/>
            </p:nvGrpSpPr>
            <p:grpSpPr>
              <a:xfrm>
                <a:off x="4252528" y="3609071"/>
                <a:ext cx="400429" cy="398318"/>
                <a:chOff x="4966502" y="2924411"/>
                <a:chExt cx="400429" cy="398318"/>
              </a:xfrm>
            </p:grpSpPr>
            <p:sp>
              <p:nvSpPr>
                <p:cNvPr id="61" name="5-Point Star 34">
                  <a:extLst>
                    <a:ext uri="{FF2B5EF4-FFF2-40B4-BE49-F238E27FC236}">
                      <a16:creationId xmlns:a16="http://schemas.microsoft.com/office/drawing/2014/main" id="{E535E215-05D7-43BD-97CD-A0E67C7E4898}"/>
                    </a:ext>
                  </a:extLst>
                </p:cNvPr>
                <p:cNvSpPr/>
                <p:nvPr/>
              </p:nvSpPr>
              <p:spPr>
                <a:xfrm>
                  <a:off x="4966502" y="2924411"/>
                  <a:ext cx="400429" cy="39831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sp>
              <p:nvSpPr>
                <p:cNvPr id="62" name="5-Point Star 35">
                  <a:extLst>
                    <a:ext uri="{FF2B5EF4-FFF2-40B4-BE49-F238E27FC236}">
                      <a16:creationId xmlns:a16="http://schemas.microsoft.com/office/drawing/2014/main" id="{00FD0DEB-9F27-4679-95DE-A3A01083B8F4}"/>
                    </a:ext>
                  </a:extLst>
                </p:cNvPr>
                <p:cNvSpPr/>
                <p:nvPr/>
              </p:nvSpPr>
              <p:spPr>
                <a:xfrm>
                  <a:off x="5043219" y="3012298"/>
                  <a:ext cx="246384" cy="238330"/>
                </a:xfrm>
                <a:prstGeom prst="star5">
                  <a:avLst/>
                </a:prstGeom>
                <a:solidFill>
                  <a:srgbClr val="6700BE"/>
                </a:solidFill>
                <a:ln>
                  <a:solidFill>
                    <a:srgbClr val="6700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grpSp>
          <p:sp>
            <p:nvSpPr>
              <p:cNvPr id="60" name="TextBox 59">
                <a:extLst>
                  <a:ext uri="{FF2B5EF4-FFF2-40B4-BE49-F238E27FC236}">
                    <a16:creationId xmlns:a16="http://schemas.microsoft.com/office/drawing/2014/main" id="{94314248-6ACA-476E-851F-3D34F0BB5A3B}"/>
                  </a:ext>
                </a:extLst>
              </p:cNvPr>
              <p:cNvSpPr txBox="1"/>
              <p:nvPr/>
            </p:nvSpPr>
            <p:spPr>
              <a:xfrm>
                <a:off x="4706439" y="3612680"/>
                <a:ext cx="1610525" cy="661719"/>
              </a:xfrm>
              <a:prstGeom prst="rect">
                <a:avLst/>
              </a:prstGeom>
              <a:noFill/>
            </p:spPr>
            <p:txBody>
              <a:bodyPr wrap="square" rtlCol="0">
                <a:spAutoFit/>
              </a:bodyPr>
              <a:lstStyle/>
              <a:p>
                <a:r>
                  <a:rPr lang="en-US" sz="1950" b="1">
                    <a:latin typeface="Encode Sans SemiBold" panose="02000000000000000000" pitchFamily="2" charset="77"/>
                  </a:rPr>
                  <a:t>Sign up </a:t>
                </a:r>
                <a:br>
                  <a:rPr lang="en-US" sz="1950" b="1">
                    <a:latin typeface="Encode Sans SemiBold" panose="02000000000000000000" pitchFamily="2" charset="77"/>
                  </a:rPr>
                </a:br>
                <a:r>
                  <a:rPr lang="en-US" sz="1950" b="1">
                    <a:latin typeface="Encode Sans SemiBold" panose="02000000000000000000" pitchFamily="2" charset="77"/>
                  </a:rPr>
                  <a:t>for Promotional Communications</a:t>
                </a:r>
                <a:endParaRPr lang="en-US" sz="1950"/>
              </a:p>
            </p:txBody>
          </p:sp>
        </p:grpSp>
        <p:grpSp>
          <p:nvGrpSpPr>
            <p:cNvPr id="63" name="Group 62">
              <a:extLst>
                <a:ext uri="{FF2B5EF4-FFF2-40B4-BE49-F238E27FC236}">
                  <a16:creationId xmlns:a16="http://schemas.microsoft.com/office/drawing/2014/main" id="{DAEE6E77-7CF5-421F-B913-347D8177D7D4}"/>
                </a:ext>
              </a:extLst>
            </p:cNvPr>
            <p:cNvGrpSpPr/>
            <p:nvPr/>
          </p:nvGrpSpPr>
          <p:grpSpPr>
            <a:xfrm>
              <a:off x="720017" y="5100650"/>
              <a:ext cx="2003020" cy="398318"/>
              <a:chOff x="4252528" y="3609071"/>
              <a:chExt cx="2003020" cy="398318"/>
            </a:xfrm>
          </p:grpSpPr>
          <p:grpSp>
            <p:nvGrpSpPr>
              <p:cNvPr id="64" name="Group 63">
                <a:extLst>
                  <a:ext uri="{FF2B5EF4-FFF2-40B4-BE49-F238E27FC236}">
                    <a16:creationId xmlns:a16="http://schemas.microsoft.com/office/drawing/2014/main" id="{8AC279FE-3A63-40CA-9E14-2C9D18A963AF}"/>
                  </a:ext>
                </a:extLst>
              </p:cNvPr>
              <p:cNvGrpSpPr/>
              <p:nvPr/>
            </p:nvGrpSpPr>
            <p:grpSpPr>
              <a:xfrm>
                <a:off x="4252528" y="3609071"/>
                <a:ext cx="400429" cy="398318"/>
                <a:chOff x="4966502" y="2924411"/>
                <a:chExt cx="400429" cy="398318"/>
              </a:xfrm>
            </p:grpSpPr>
            <p:sp>
              <p:nvSpPr>
                <p:cNvPr id="66" name="5-Point Star 34">
                  <a:extLst>
                    <a:ext uri="{FF2B5EF4-FFF2-40B4-BE49-F238E27FC236}">
                      <a16:creationId xmlns:a16="http://schemas.microsoft.com/office/drawing/2014/main" id="{1C8E4013-C2A8-4348-A267-356BEDD34C80}"/>
                    </a:ext>
                  </a:extLst>
                </p:cNvPr>
                <p:cNvSpPr/>
                <p:nvPr/>
              </p:nvSpPr>
              <p:spPr>
                <a:xfrm>
                  <a:off x="4966502" y="2924411"/>
                  <a:ext cx="400429" cy="39831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sp>
              <p:nvSpPr>
                <p:cNvPr id="67" name="5-Point Star 35">
                  <a:extLst>
                    <a:ext uri="{FF2B5EF4-FFF2-40B4-BE49-F238E27FC236}">
                      <a16:creationId xmlns:a16="http://schemas.microsoft.com/office/drawing/2014/main" id="{3DF07FA0-67CB-4AE9-BEC5-947BC08A7F50}"/>
                    </a:ext>
                  </a:extLst>
                </p:cNvPr>
                <p:cNvSpPr/>
                <p:nvPr/>
              </p:nvSpPr>
              <p:spPr>
                <a:xfrm>
                  <a:off x="5043219" y="3012298"/>
                  <a:ext cx="246384" cy="238330"/>
                </a:xfrm>
                <a:prstGeom prst="star5">
                  <a:avLst/>
                </a:prstGeom>
                <a:solidFill>
                  <a:srgbClr val="6700BE"/>
                </a:solidFill>
                <a:ln>
                  <a:solidFill>
                    <a:srgbClr val="6700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grpSp>
          <p:sp>
            <p:nvSpPr>
              <p:cNvPr id="65" name="TextBox 64">
                <a:extLst>
                  <a:ext uri="{FF2B5EF4-FFF2-40B4-BE49-F238E27FC236}">
                    <a16:creationId xmlns:a16="http://schemas.microsoft.com/office/drawing/2014/main" id="{E7D50116-9F67-4C46-9FCB-9E6066EAC2A5}"/>
                  </a:ext>
                </a:extLst>
              </p:cNvPr>
              <p:cNvSpPr txBox="1"/>
              <p:nvPr/>
            </p:nvSpPr>
            <p:spPr>
              <a:xfrm>
                <a:off x="4645023" y="3612680"/>
                <a:ext cx="1610525" cy="261610"/>
              </a:xfrm>
              <a:prstGeom prst="rect">
                <a:avLst/>
              </a:prstGeom>
              <a:noFill/>
            </p:spPr>
            <p:txBody>
              <a:bodyPr wrap="square" rtlCol="0">
                <a:spAutoFit/>
              </a:bodyPr>
              <a:lstStyle/>
              <a:p>
                <a:r>
                  <a:rPr lang="en-US" sz="1950" b="1">
                    <a:latin typeface="Encode Sans SemiBold" panose="02000000000000000000" pitchFamily="2" charset="77"/>
                  </a:rPr>
                  <a:t>Accept Cookies</a:t>
                </a:r>
                <a:endParaRPr lang="en-US" sz="1950"/>
              </a:p>
            </p:txBody>
          </p:sp>
        </p:grpSp>
        <p:grpSp>
          <p:nvGrpSpPr>
            <p:cNvPr id="68" name="Group 67">
              <a:extLst>
                <a:ext uri="{FF2B5EF4-FFF2-40B4-BE49-F238E27FC236}">
                  <a16:creationId xmlns:a16="http://schemas.microsoft.com/office/drawing/2014/main" id="{651B1E94-B692-485B-8FE7-14823F636232}"/>
                </a:ext>
              </a:extLst>
            </p:cNvPr>
            <p:cNvGrpSpPr/>
            <p:nvPr/>
          </p:nvGrpSpPr>
          <p:grpSpPr>
            <a:xfrm>
              <a:off x="2931836" y="5082498"/>
              <a:ext cx="1982548" cy="398318"/>
              <a:chOff x="4252528" y="3609071"/>
              <a:chExt cx="1982548" cy="398318"/>
            </a:xfrm>
          </p:grpSpPr>
          <p:grpSp>
            <p:nvGrpSpPr>
              <p:cNvPr id="69" name="Group 68">
                <a:extLst>
                  <a:ext uri="{FF2B5EF4-FFF2-40B4-BE49-F238E27FC236}">
                    <a16:creationId xmlns:a16="http://schemas.microsoft.com/office/drawing/2014/main" id="{3A3A0BE4-CA52-4338-A457-E4D0F3F75598}"/>
                  </a:ext>
                </a:extLst>
              </p:cNvPr>
              <p:cNvGrpSpPr/>
              <p:nvPr/>
            </p:nvGrpSpPr>
            <p:grpSpPr>
              <a:xfrm>
                <a:off x="4252528" y="3609071"/>
                <a:ext cx="400429" cy="398318"/>
                <a:chOff x="4966502" y="2924411"/>
                <a:chExt cx="400429" cy="398318"/>
              </a:xfrm>
            </p:grpSpPr>
            <p:sp>
              <p:nvSpPr>
                <p:cNvPr id="71" name="5-Point Star 34">
                  <a:extLst>
                    <a:ext uri="{FF2B5EF4-FFF2-40B4-BE49-F238E27FC236}">
                      <a16:creationId xmlns:a16="http://schemas.microsoft.com/office/drawing/2014/main" id="{CEF3F88E-2851-4D3F-AF45-534D2AD7B094}"/>
                    </a:ext>
                  </a:extLst>
                </p:cNvPr>
                <p:cNvSpPr/>
                <p:nvPr/>
              </p:nvSpPr>
              <p:spPr>
                <a:xfrm>
                  <a:off x="4966502" y="2924411"/>
                  <a:ext cx="400429" cy="39831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sp>
              <p:nvSpPr>
                <p:cNvPr id="72" name="5-Point Star 35">
                  <a:extLst>
                    <a:ext uri="{FF2B5EF4-FFF2-40B4-BE49-F238E27FC236}">
                      <a16:creationId xmlns:a16="http://schemas.microsoft.com/office/drawing/2014/main" id="{D0DF6FE6-8B68-4CEB-A818-3A18BBB19ADA}"/>
                    </a:ext>
                  </a:extLst>
                </p:cNvPr>
                <p:cNvSpPr/>
                <p:nvPr/>
              </p:nvSpPr>
              <p:spPr>
                <a:xfrm>
                  <a:off x="5043219" y="3012298"/>
                  <a:ext cx="246384" cy="238330"/>
                </a:xfrm>
                <a:prstGeom prst="star5">
                  <a:avLst/>
                </a:prstGeom>
                <a:solidFill>
                  <a:srgbClr val="6700BE"/>
                </a:solidFill>
                <a:ln>
                  <a:solidFill>
                    <a:srgbClr val="6700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grpSp>
          <p:sp>
            <p:nvSpPr>
              <p:cNvPr id="70" name="TextBox 69">
                <a:extLst>
                  <a:ext uri="{FF2B5EF4-FFF2-40B4-BE49-F238E27FC236}">
                    <a16:creationId xmlns:a16="http://schemas.microsoft.com/office/drawing/2014/main" id="{836B178E-3E4F-4413-BA14-9416C9E4E870}"/>
                  </a:ext>
                </a:extLst>
              </p:cNvPr>
              <p:cNvSpPr txBox="1"/>
              <p:nvPr/>
            </p:nvSpPr>
            <p:spPr>
              <a:xfrm>
                <a:off x="4624551" y="3612680"/>
                <a:ext cx="1610525" cy="261610"/>
              </a:xfrm>
              <a:prstGeom prst="rect">
                <a:avLst/>
              </a:prstGeom>
              <a:noFill/>
            </p:spPr>
            <p:txBody>
              <a:bodyPr wrap="square" rtlCol="0">
                <a:spAutoFit/>
              </a:bodyPr>
              <a:lstStyle/>
              <a:p>
                <a:r>
                  <a:rPr lang="en-US" sz="1950" b="1">
                    <a:latin typeface="Encode Sans SemiBold" panose="02000000000000000000" pitchFamily="2" charset="77"/>
                  </a:rPr>
                  <a:t>Location Consent</a:t>
                </a:r>
                <a:endParaRPr lang="en-US" sz="1950"/>
              </a:p>
            </p:txBody>
          </p:sp>
        </p:grpSp>
        <p:grpSp>
          <p:nvGrpSpPr>
            <p:cNvPr id="73" name="Group 72">
              <a:extLst>
                <a:ext uri="{FF2B5EF4-FFF2-40B4-BE49-F238E27FC236}">
                  <a16:creationId xmlns:a16="http://schemas.microsoft.com/office/drawing/2014/main" id="{ACD9583B-06CA-4799-A964-40B4579A6BE9}"/>
                </a:ext>
              </a:extLst>
            </p:cNvPr>
            <p:cNvGrpSpPr/>
            <p:nvPr/>
          </p:nvGrpSpPr>
          <p:grpSpPr>
            <a:xfrm>
              <a:off x="5474857" y="3132755"/>
              <a:ext cx="2071260" cy="665328"/>
              <a:chOff x="4252528" y="3609071"/>
              <a:chExt cx="2071260" cy="665328"/>
            </a:xfrm>
          </p:grpSpPr>
          <p:grpSp>
            <p:nvGrpSpPr>
              <p:cNvPr id="74" name="Group 73">
                <a:extLst>
                  <a:ext uri="{FF2B5EF4-FFF2-40B4-BE49-F238E27FC236}">
                    <a16:creationId xmlns:a16="http://schemas.microsoft.com/office/drawing/2014/main" id="{4A7EAB60-47EA-4E86-8852-A5377F8E45A9}"/>
                  </a:ext>
                </a:extLst>
              </p:cNvPr>
              <p:cNvGrpSpPr/>
              <p:nvPr/>
            </p:nvGrpSpPr>
            <p:grpSpPr>
              <a:xfrm>
                <a:off x="4252528" y="3609071"/>
                <a:ext cx="400429" cy="398318"/>
                <a:chOff x="4966502" y="2924411"/>
                <a:chExt cx="400429" cy="398318"/>
              </a:xfrm>
            </p:grpSpPr>
            <p:sp>
              <p:nvSpPr>
                <p:cNvPr id="76" name="5-Point Star 34">
                  <a:extLst>
                    <a:ext uri="{FF2B5EF4-FFF2-40B4-BE49-F238E27FC236}">
                      <a16:creationId xmlns:a16="http://schemas.microsoft.com/office/drawing/2014/main" id="{02838BB7-A4F8-4FC2-ABB9-8010BBC285CF}"/>
                    </a:ext>
                  </a:extLst>
                </p:cNvPr>
                <p:cNvSpPr/>
                <p:nvPr/>
              </p:nvSpPr>
              <p:spPr>
                <a:xfrm>
                  <a:off x="4966502" y="2924411"/>
                  <a:ext cx="400429" cy="39831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sp>
              <p:nvSpPr>
                <p:cNvPr id="77" name="5-Point Star 35">
                  <a:extLst>
                    <a:ext uri="{FF2B5EF4-FFF2-40B4-BE49-F238E27FC236}">
                      <a16:creationId xmlns:a16="http://schemas.microsoft.com/office/drawing/2014/main" id="{6D47B0F1-899C-4096-A572-322994DF1F09}"/>
                    </a:ext>
                  </a:extLst>
                </p:cNvPr>
                <p:cNvSpPr/>
                <p:nvPr/>
              </p:nvSpPr>
              <p:spPr>
                <a:xfrm>
                  <a:off x="5043219" y="3012298"/>
                  <a:ext cx="246384" cy="238330"/>
                </a:xfrm>
                <a:prstGeom prst="star5">
                  <a:avLst/>
                </a:prstGeom>
                <a:solidFill>
                  <a:srgbClr val="6700BE"/>
                </a:solidFill>
                <a:ln>
                  <a:solidFill>
                    <a:srgbClr val="6700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grpSp>
          <p:sp>
            <p:nvSpPr>
              <p:cNvPr id="75" name="TextBox 74">
                <a:extLst>
                  <a:ext uri="{FF2B5EF4-FFF2-40B4-BE49-F238E27FC236}">
                    <a16:creationId xmlns:a16="http://schemas.microsoft.com/office/drawing/2014/main" id="{843224D3-42AE-418D-B4EE-8F050BE6E55E}"/>
                  </a:ext>
                </a:extLst>
              </p:cNvPr>
              <p:cNvSpPr txBox="1"/>
              <p:nvPr/>
            </p:nvSpPr>
            <p:spPr>
              <a:xfrm>
                <a:off x="4713263" y="3612680"/>
                <a:ext cx="1610525" cy="661719"/>
              </a:xfrm>
              <a:prstGeom prst="rect">
                <a:avLst/>
              </a:prstGeom>
              <a:noFill/>
            </p:spPr>
            <p:txBody>
              <a:bodyPr wrap="square" rtlCol="0">
                <a:spAutoFit/>
              </a:bodyPr>
              <a:lstStyle/>
              <a:p>
                <a:r>
                  <a:rPr lang="en-US" sz="1950" b="1">
                    <a:latin typeface="Encode Sans SemiBold" panose="02000000000000000000" pitchFamily="2" charset="77"/>
                  </a:rPr>
                  <a:t>Sign up </a:t>
                </a:r>
                <a:br>
                  <a:rPr lang="en-US" sz="1950" b="1">
                    <a:latin typeface="Encode Sans SemiBold" panose="02000000000000000000" pitchFamily="2" charset="77"/>
                  </a:rPr>
                </a:br>
                <a:r>
                  <a:rPr lang="en-US" sz="1950" b="1">
                    <a:latin typeface="Encode Sans SemiBold" panose="02000000000000000000" pitchFamily="2" charset="77"/>
                  </a:rPr>
                  <a:t>for Loyalty</a:t>
                </a:r>
                <a:br>
                  <a:rPr lang="en-US" sz="1950" b="1">
                    <a:latin typeface="Encode Sans SemiBold" panose="02000000000000000000" pitchFamily="2" charset="77"/>
                  </a:rPr>
                </a:br>
                <a:r>
                  <a:rPr lang="en-US" sz="1950" b="1">
                    <a:latin typeface="Encode Sans SemiBold" panose="02000000000000000000" pitchFamily="2" charset="77"/>
                  </a:rPr>
                  <a:t>Program</a:t>
                </a:r>
                <a:endParaRPr lang="en-US" sz="1950"/>
              </a:p>
            </p:txBody>
          </p:sp>
        </p:grpSp>
        <p:sp>
          <p:nvSpPr>
            <p:cNvPr id="80" name="TextBox 79">
              <a:extLst>
                <a:ext uri="{FF2B5EF4-FFF2-40B4-BE49-F238E27FC236}">
                  <a16:creationId xmlns:a16="http://schemas.microsoft.com/office/drawing/2014/main" id="{E505B588-F376-4602-BF38-73D8B940933C}"/>
                </a:ext>
              </a:extLst>
            </p:cNvPr>
            <p:cNvSpPr txBox="1"/>
            <p:nvPr/>
          </p:nvSpPr>
          <p:spPr>
            <a:xfrm>
              <a:off x="4451065" y="4688475"/>
              <a:ext cx="2061957" cy="261610"/>
            </a:xfrm>
            <a:prstGeom prst="rect">
              <a:avLst/>
            </a:prstGeom>
            <a:noFill/>
          </p:spPr>
          <p:txBody>
            <a:bodyPr wrap="square" rtlCol="0">
              <a:spAutoFit/>
            </a:bodyPr>
            <a:lstStyle/>
            <a:p>
              <a:r>
                <a:rPr lang="en-US" sz="1950" b="1">
                  <a:latin typeface="Encode Sans SemiBold" panose="02000000000000000000" pitchFamily="2" charset="77"/>
                </a:rPr>
                <a:t>One-off Transaction</a:t>
              </a:r>
              <a:endParaRPr lang="en-US" sz="1950"/>
            </a:p>
          </p:txBody>
        </p:sp>
        <p:grpSp>
          <p:nvGrpSpPr>
            <p:cNvPr id="88" name="Group 87">
              <a:extLst>
                <a:ext uri="{FF2B5EF4-FFF2-40B4-BE49-F238E27FC236}">
                  <a16:creationId xmlns:a16="http://schemas.microsoft.com/office/drawing/2014/main" id="{DB597A8F-2082-452E-B273-042C30338A69}"/>
                </a:ext>
              </a:extLst>
            </p:cNvPr>
            <p:cNvGrpSpPr/>
            <p:nvPr/>
          </p:nvGrpSpPr>
          <p:grpSpPr>
            <a:xfrm>
              <a:off x="8159185" y="5150049"/>
              <a:ext cx="1644932" cy="398318"/>
              <a:chOff x="3008025" y="3609071"/>
              <a:chExt cx="1644932" cy="398318"/>
            </a:xfrm>
          </p:grpSpPr>
          <p:grpSp>
            <p:nvGrpSpPr>
              <p:cNvPr id="89" name="Group 88">
                <a:extLst>
                  <a:ext uri="{FF2B5EF4-FFF2-40B4-BE49-F238E27FC236}">
                    <a16:creationId xmlns:a16="http://schemas.microsoft.com/office/drawing/2014/main" id="{606E81D8-749D-428B-8794-026508005041}"/>
                  </a:ext>
                </a:extLst>
              </p:cNvPr>
              <p:cNvGrpSpPr/>
              <p:nvPr/>
            </p:nvGrpSpPr>
            <p:grpSpPr>
              <a:xfrm>
                <a:off x="4252528" y="3609071"/>
                <a:ext cx="400429" cy="398318"/>
                <a:chOff x="4966502" y="2924411"/>
                <a:chExt cx="400429" cy="398318"/>
              </a:xfrm>
            </p:grpSpPr>
            <p:sp>
              <p:nvSpPr>
                <p:cNvPr id="91" name="5-Point Star 34">
                  <a:extLst>
                    <a:ext uri="{FF2B5EF4-FFF2-40B4-BE49-F238E27FC236}">
                      <a16:creationId xmlns:a16="http://schemas.microsoft.com/office/drawing/2014/main" id="{75E769A9-A19D-4179-98A4-A914B0EF3050}"/>
                    </a:ext>
                  </a:extLst>
                </p:cNvPr>
                <p:cNvSpPr/>
                <p:nvPr/>
              </p:nvSpPr>
              <p:spPr>
                <a:xfrm>
                  <a:off x="4966502" y="2924411"/>
                  <a:ext cx="400429" cy="39831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sp>
              <p:nvSpPr>
                <p:cNvPr id="92" name="5-Point Star 35">
                  <a:extLst>
                    <a:ext uri="{FF2B5EF4-FFF2-40B4-BE49-F238E27FC236}">
                      <a16:creationId xmlns:a16="http://schemas.microsoft.com/office/drawing/2014/main" id="{10077C07-7D0A-46FE-B4B3-87C7B2D76179}"/>
                    </a:ext>
                  </a:extLst>
                </p:cNvPr>
                <p:cNvSpPr/>
                <p:nvPr/>
              </p:nvSpPr>
              <p:spPr>
                <a:xfrm>
                  <a:off x="5043219" y="3012298"/>
                  <a:ext cx="246384" cy="238330"/>
                </a:xfrm>
                <a:prstGeom prst="star5">
                  <a:avLst/>
                </a:prstGeom>
                <a:solidFill>
                  <a:srgbClr val="6700BE"/>
                </a:solidFill>
                <a:ln>
                  <a:solidFill>
                    <a:srgbClr val="6700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grpSp>
          <p:sp>
            <p:nvSpPr>
              <p:cNvPr id="90" name="TextBox 89">
                <a:extLst>
                  <a:ext uri="{FF2B5EF4-FFF2-40B4-BE49-F238E27FC236}">
                    <a16:creationId xmlns:a16="http://schemas.microsoft.com/office/drawing/2014/main" id="{F35A91D8-2D80-4292-B748-89FF1FEA8EF6}"/>
                  </a:ext>
                </a:extLst>
              </p:cNvPr>
              <p:cNvSpPr txBox="1"/>
              <p:nvPr/>
            </p:nvSpPr>
            <p:spPr>
              <a:xfrm>
                <a:off x="3008025" y="3708761"/>
                <a:ext cx="1610525" cy="261610"/>
              </a:xfrm>
              <a:prstGeom prst="rect">
                <a:avLst/>
              </a:prstGeom>
              <a:noFill/>
            </p:spPr>
            <p:txBody>
              <a:bodyPr wrap="square" rtlCol="0">
                <a:spAutoFit/>
              </a:bodyPr>
              <a:lstStyle/>
              <a:p>
                <a:r>
                  <a:rPr lang="en-US" sz="1950" b="1">
                    <a:latin typeface="Encode Sans SemiBold" panose="02000000000000000000" pitchFamily="2" charset="77"/>
                  </a:rPr>
                  <a:t>Close Account</a:t>
                </a:r>
                <a:endParaRPr lang="en-US" sz="1950"/>
              </a:p>
            </p:txBody>
          </p:sp>
        </p:grpSp>
        <p:grpSp>
          <p:nvGrpSpPr>
            <p:cNvPr id="105" name="Group 104">
              <a:extLst>
                <a:ext uri="{FF2B5EF4-FFF2-40B4-BE49-F238E27FC236}">
                  <a16:creationId xmlns:a16="http://schemas.microsoft.com/office/drawing/2014/main" id="{8916BB00-E639-4B55-BA25-5D45A563D17E}"/>
                </a:ext>
              </a:extLst>
            </p:cNvPr>
            <p:cNvGrpSpPr/>
            <p:nvPr/>
          </p:nvGrpSpPr>
          <p:grpSpPr>
            <a:xfrm>
              <a:off x="4041279" y="4582545"/>
              <a:ext cx="400429" cy="398318"/>
              <a:chOff x="4966502" y="2924411"/>
              <a:chExt cx="400429" cy="398318"/>
            </a:xfrm>
          </p:grpSpPr>
          <p:sp>
            <p:nvSpPr>
              <p:cNvPr id="106" name="5-Point Star 34">
                <a:extLst>
                  <a:ext uri="{FF2B5EF4-FFF2-40B4-BE49-F238E27FC236}">
                    <a16:creationId xmlns:a16="http://schemas.microsoft.com/office/drawing/2014/main" id="{164856F7-4FD3-4000-8550-59686CA16567}"/>
                  </a:ext>
                </a:extLst>
              </p:cNvPr>
              <p:cNvSpPr/>
              <p:nvPr/>
            </p:nvSpPr>
            <p:spPr>
              <a:xfrm>
                <a:off x="4966502" y="2924411"/>
                <a:ext cx="400429" cy="39831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sp>
            <p:nvSpPr>
              <p:cNvPr id="107" name="5-Point Star 35">
                <a:extLst>
                  <a:ext uri="{FF2B5EF4-FFF2-40B4-BE49-F238E27FC236}">
                    <a16:creationId xmlns:a16="http://schemas.microsoft.com/office/drawing/2014/main" id="{B85F3455-91C1-48CE-B964-D396A8A648AE}"/>
                  </a:ext>
                </a:extLst>
              </p:cNvPr>
              <p:cNvSpPr/>
              <p:nvPr/>
            </p:nvSpPr>
            <p:spPr>
              <a:xfrm>
                <a:off x="5043219" y="3012298"/>
                <a:ext cx="246384" cy="238330"/>
              </a:xfrm>
              <a:prstGeom prst="star5">
                <a:avLst/>
              </a:prstGeom>
              <a:solidFill>
                <a:srgbClr val="6700BE"/>
              </a:solidFill>
              <a:ln>
                <a:solidFill>
                  <a:srgbClr val="6700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grpSp>
      </p:grpSp>
      <p:grpSp>
        <p:nvGrpSpPr>
          <p:cNvPr id="94" name="Group 93">
            <a:extLst>
              <a:ext uri="{FF2B5EF4-FFF2-40B4-BE49-F238E27FC236}">
                <a16:creationId xmlns:a16="http://schemas.microsoft.com/office/drawing/2014/main" id="{521BA6BC-C431-4B13-B743-2A917632BCF9}"/>
              </a:ext>
            </a:extLst>
          </p:cNvPr>
          <p:cNvGrpSpPr/>
          <p:nvPr/>
        </p:nvGrpSpPr>
        <p:grpSpPr>
          <a:xfrm>
            <a:off x="14523875" y="753142"/>
            <a:ext cx="3623481" cy="1835894"/>
            <a:chOff x="8973403" y="300070"/>
            <a:chExt cx="2415654" cy="1223929"/>
          </a:xfrm>
        </p:grpSpPr>
        <p:grpSp>
          <p:nvGrpSpPr>
            <p:cNvPr id="108" name="Group 107">
              <a:extLst>
                <a:ext uri="{FF2B5EF4-FFF2-40B4-BE49-F238E27FC236}">
                  <a16:creationId xmlns:a16="http://schemas.microsoft.com/office/drawing/2014/main" id="{F6FEB75A-75E9-4653-A46C-241DDA2495C2}"/>
                </a:ext>
              </a:extLst>
            </p:cNvPr>
            <p:cNvGrpSpPr/>
            <p:nvPr/>
          </p:nvGrpSpPr>
          <p:grpSpPr>
            <a:xfrm>
              <a:off x="9258708" y="762425"/>
              <a:ext cx="400429" cy="398318"/>
              <a:chOff x="4966502" y="2924411"/>
              <a:chExt cx="400429" cy="398318"/>
            </a:xfrm>
          </p:grpSpPr>
          <p:sp>
            <p:nvSpPr>
              <p:cNvPr id="112" name="5-Point Star 34">
                <a:extLst>
                  <a:ext uri="{FF2B5EF4-FFF2-40B4-BE49-F238E27FC236}">
                    <a16:creationId xmlns:a16="http://schemas.microsoft.com/office/drawing/2014/main" id="{C31A8FD1-01FC-4C9F-83B7-5E160235A1C0}"/>
                  </a:ext>
                </a:extLst>
              </p:cNvPr>
              <p:cNvSpPr/>
              <p:nvPr/>
            </p:nvSpPr>
            <p:spPr>
              <a:xfrm>
                <a:off x="4966502" y="2924411"/>
                <a:ext cx="400429" cy="398318"/>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sp>
            <p:nvSpPr>
              <p:cNvPr id="113" name="5-Point Star 35">
                <a:extLst>
                  <a:ext uri="{FF2B5EF4-FFF2-40B4-BE49-F238E27FC236}">
                    <a16:creationId xmlns:a16="http://schemas.microsoft.com/office/drawing/2014/main" id="{ECD12BF9-8011-4E47-B6C1-E6E3DA07037F}"/>
                  </a:ext>
                </a:extLst>
              </p:cNvPr>
              <p:cNvSpPr/>
              <p:nvPr/>
            </p:nvSpPr>
            <p:spPr>
              <a:xfrm>
                <a:off x="5043219" y="3012298"/>
                <a:ext cx="246384" cy="238330"/>
              </a:xfrm>
              <a:prstGeom prst="star5">
                <a:avLst/>
              </a:prstGeom>
              <a:solidFill>
                <a:srgbClr val="6700BE"/>
              </a:solidFill>
              <a:ln>
                <a:solidFill>
                  <a:srgbClr val="6700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grpSp>
        <p:sp>
          <p:nvSpPr>
            <p:cNvPr id="109" name="TextBox 108">
              <a:extLst>
                <a:ext uri="{FF2B5EF4-FFF2-40B4-BE49-F238E27FC236}">
                  <a16:creationId xmlns:a16="http://schemas.microsoft.com/office/drawing/2014/main" id="{40A74057-9434-4831-85CE-959DAABF9424}"/>
                </a:ext>
              </a:extLst>
            </p:cNvPr>
            <p:cNvSpPr txBox="1"/>
            <p:nvPr/>
          </p:nvSpPr>
          <p:spPr>
            <a:xfrm>
              <a:off x="9741198" y="748334"/>
              <a:ext cx="1453448" cy="553998"/>
            </a:xfrm>
            <a:prstGeom prst="rect">
              <a:avLst/>
            </a:prstGeom>
            <a:noFill/>
          </p:spPr>
          <p:txBody>
            <a:bodyPr wrap="square" rtlCol="0">
              <a:spAutoFit/>
            </a:bodyPr>
            <a:lstStyle/>
            <a:p>
              <a:r>
                <a:rPr lang="en-US" sz="2400">
                  <a:latin typeface="Encode Sans SemiBold" panose="00000700000000000000" pitchFamily="2" charset="0"/>
                </a:rPr>
                <a:t>= Me2B Commitment</a:t>
              </a:r>
            </a:p>
          </p:txBody>
        </p:sp>
        <p:sp>
          <p:nvSpPr>
            <p:cNvPr id="110" name="Rectangle: Rounded Corners 109">
              <a:extLst>
                <a:ext uri="{FF2B5EF4-FFF2-40B4-BE49-F238E27FC236}">
                  <a16:creationId xmlns:a16="http://schemas.microsoft.com/office/drawing/2014/main" id="{4559DC00-1301-40B9-B1D6-2792A9855235}"/>
                </a:ext>
              </a:extLst>
            </p:cNvPr>
            <p:cNvSpPr/>
            <p:nvPr/>
          </p:nvSpPr>
          <p:spPr>
            <a:xfrm>
              <a:off x="8973403" y="305905"/>
              <a:ext cx="2415654" cy="121809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sp>
          <p:nvSpPr>
            <p:cNvPr id="111" name="TextBox 110">
              <a:extLst>
                <a:ext uri="{FF2B5EF4-FFF2-40B4-BE49-F238E27FC236}">
                  <a16:creationId xmlns:a16="http://schemas.microsoft.com/office/drawing/2014/main" id="{F77C7658-ADE3-4DB7-8778-08061C7889B2}"/>
                </a:ext>
              </a:extLst>
            </p:cNvPr>
            <p:cNvSpPr txBox="1"/>
            <p:nvPr/>
          </p:nvSpPr>
          <p:spPr>
            <a:xfrm>
              <a:off x="9611913" y="300070"/>
              <a:ext cx="1197116" cy="338554"/>
            </a:xfrm>
            <a:prstGeom prst="rect">
              <a:avLst/>
            </a:prstGeom>
            <a:noFill/>
          </p:spPr>
          <p:txBody>
            <a:bodyPr wrap="square" rtlCol="0">
              <a:spAutoFit/>
            </a:bodyPr>
            <a:lstStyle/>
            <a:p>
              <a:r>
                <a:rPr lang="en-US" sz="2700">
                  <a:latin typeface="Encode Sans SemiBold" panose="00000700000000000000" pitchFamily="2" charset="0"/>
                </a:rPr>
                <a:t>Legend</a:t>
              </a:r>
            </a:p>
          </p:txBody>
        </p:sp>
      </p:grpSp>
      <p:sp>
        <p:nvSpPr>
          <p:cNvPr id="23" name="Arrow: Left-Right 22">
            <a:extLst>
              <a:ext uri="{FF2B5EF4-FFF2-40B4-BE49-F238E27FC236}">
                <a16:creationId xmlns:a16="http://schemas.microsoft.com/office/drawing/2014/main" id="{06718319-5FCC-7597-091F-005B10A0C93A}"/>
              </a:ext>
            </a:extLst>
          </p:cNvPr>
          <p:cNvSpPr/>
          <p:nvPr/>
        </p:nvSpPr>
        <p:spPr>
          <a:xfrm>
            <a:off x="9896957" y="9570007"/>
            <a:ext cx="4490888" cy="658820"/>
          </a:xfrm>
          <a:prstGeom prst="leftRightArrow">
            <a:avLst/>
          </a:prstGeom>
          <a:solidFill>
            <a:srgbClr val="670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t>Logged In State</a:t>
            </a:r>
          </a:p>
        </p:txBody>
      </p:sp>
      <p:sp>
        <p:nvSpPr>
          <p:cNvPr id="24" name="Arrow: Left-Right 23">
            <a:extLst>
              <a:ext uri="{FF2B5EF4-FFF2-40B4-BE49-F238E27FC236}">
                <a16:creationId xmlns:a16="http://schemas.microsoft.com/office/drawing/2014/main" id="{3A12F782-77AE-136E-CCDD-1191F65FD50D}"/>
              </a:ext>
            </a:extLst>
          </p:cNvPr>
          <p:cNvSpPr/>
          <p:nvPr/>
        </p:nvSpPr>
        <p:spPr>
          <a:xfrm>
            <a:off x="51611" y="3877482"/>
            <a:ext cx="18288000" cy="4027476"/>
          </a:xfrm>
          <a:prstGeom prst="leftRightArrow">
            <a:avLst/>
          </a:prstGeom>
          <a:solidFill>
            <a:srgbClr val="670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t>Known</a:t>
            </a:r>
            <a:endParaRPr lang="en-US" sz="2700"/>
          </a:p>
        </p:txBody>
      </p:sp>
    </p:spTree>
    <p:extLst>
      <p:ext uri="{BB962C8B-B14F-4D97-AF65-F5344CB8AC3E}">
        <p14:creationId xmlns:p14="http://schemas.microsoft.com/office/powerpoint/2010/main" val="25661803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3694995-F1D8-6A43-4FD9-C75A484EA4F0}"/>
              </a:ext>
            </a:extLst>
          </p:cNvPr>
          <p:cNvSpPr txBox="1">
            <a:spLocks/>
          </p:cNvSpPr>
          <p:nvPr/>
        </p:nvSpPr>
        <p:spPr>
          <a:xfrm>
            <a:off x="0" y="3927764"/>
            <a:ext cx="18288000" cy="358486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a:solidFill>
                  <a:srgbClr val="FFFF00"/>
                </a:solidFill>
                <a:latin typeface="Poppins" panose="00000500000000000000" pitchFamily="2" charset="0"/>
                <a:cs typeface="Poppins" panose="00000500000000000000" pitchFamily="2" charset="0"/>
              </a:rPr>
              <a:t>30.1% </a:t>
            </a:r>
            <a:r>
              <a:rPr lang="en-US" sz="7200">
                <a:solidFill>
                  <a:schemeClr val="bg1"/>
                </a:solidFill>
                <a:latin typeface="Poppins" panose="00000500000000000000" pitchFamily="2" charset="0"/>
                <a:cs typeface="Poppins" panose="00000500000000000000" pitchFamily="2" charset="0"/>
              </a:rPr>
              <a:t>of IRPs </a:t>
            </a:r>
          </a:p>
          <a:p>
            <a:r>
              <a:rPr lang="en-US" sz="7200">
                <a:solidFill>
                  <a:schemeClr val="bg1"/>
                </a:solidFill>
                <a:latin typeface="Poppins" panose="00000500000000000000" pitchFamily="2" charset="0"/>
                <a:cs typeface="Poppins" panose="00000500000000000000" pitchFamily="2" charset="0"/>
              </a:rPr>
              <a:t>are data brokers.</a:t>
            </a:r>
          </a:p>
        </p:txBody>
      </p:sp>
      <p:sp>
        <p:nvSpPr>
          <p:cNvPr id="2" name="TextBox 1">
            <a:extLst>
              <a:ext uri="{FF2B5EF4-FFF2-40B4-BE49-F238E27FC236}">
                <a16:creationId xmlns:a16="http://schemas.microsoft.com/office/drawing/2014/main" id="{6C973A06-DCAE-F2A1-694A-F89B643F042F}"/>
              </a:ext>
            </a:extLst>
          </p:cNvPr>
          <p:cNvSpPr txBox="1"/>
          <p:nvPr/>
        </p:nvSpPr>
        <p:spPr>
          <a:xfrm>
            <a:off x="1870364" y="6899563"/>
            <a:ext cx="15866918" cy="707886"/>
          </a:xfrm>
          <a:prstGeom prst="rect">
            <a:avLst/>
          </a:prstGeom>
          <a:noFill/>
        </p:spPr>
        <p:txBody>
          <a:bodyPr wrap="square" rtlCol="0">
            <a:spAutoFit/>
          </a:bodyPr>
          <a:lstStyle/>
          <a:p>
            <a:r>
              <a:rPr lang="en-US" sz="2000">
                <a:solidFill>
                  <a:schemeClr val="bg1"/>
                </a:solidFill>
                <a:latin typeface="Poppins" panose="00000500000000000000" pitchFamily="2" charset="0"/>
                <a:cs typeface="Poppins" panose="00000500000000000000" pitchFamily="2" charset="0"/>
                <a:hlinkClick r:id="rId2">
                  <a:extLst>
                    <a:ext uri="{A12FA001-AC4F-418D-AE19-62706E023703}">
                      <ahyp:hlinkClr xmlns:ahyp="http://schemas.microsoft.com/office/drawing/2018/hyperlinkcolor" val="tx"/>
                    </a:ext>
                  </a:extLst>
                </a:hlinkClick>
              </a:rPr>
              <a:t>https://internetsafetylabs.org/resources/references/identity-resolution-and-customer-data-platform-companies/</a:t>
            </a:r>
            <a:r>
              <a:rPr lang="en-US" sz="2000">
                <a:solidFill>
                  <a:schemeClr val="bg1"/>
                </a:solidFill>
                <a:latin typeface="Poppins" panose="00000500000000000000" pitchFamily="2" charset="0"/>
                <a:cs typeface="Poppins" panose="00000500000000000000" pitchFamily="2" charset="0"/>
              </a:rPr>
              <a:t> </a:t>
            </a:r>
          </a:p>
          <a:p>
            <a:endParaRPr lang="en-US" sz="2000">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6599399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3694995-F1D8-6A43-4FD9-C75A484EA4F0}"/>
              </a:ext>
            </a:extLst>
          </p:cNvPr>
          <p:cNvSpPr txBox="1">
            <a:spLocks/>
          </p:cNvSpPr>
          <p:nvPr/>
        </p:nvSpPr>
        <p:spPr>
          <a:xfrm>
            <a:off x="0" y="3927764"/>
            <a:ext cx="18288000" cy="358486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a:solidFill>
                  <a:srgbClr val="FFFF00"/>
                </a:solidFill>
                <a:latin typeface="Poppins" panose="00000500000000000000" pitchFamily="2" charset="0"/>
                <a:cs typeface="Poppins" panose="00000500000000000000" pitchFamily="2" charset="0"/>
              </a:rPr>
              <a:t>7.4% </a:t>
            </a:r>
            <a:r>
              <a:rPr lang="en-US" sz="7200">
                <a:solidFill>
                  <a:schemeClr val="bg1"/>
                </a:solidFill>
                <a:latin typeface="Poppins" panose="00000500000000000000" pitchFamily="2" charset="0"/>
                <a:cs typeface="Poppins" panose="00000500000000000000" pitchFamily="2" charset="0"/>
              </a:rPr>
              <a:t>of CDPs </a:t>
            </a:r>
          </a:p>
          <a:p>
            <a:r>
              <a:rPr lang="en-US" sz="7200">
                <a:solidFill>
                  <a:schemeClr val="bg1"/>
                </a:solidFill>
                <a:latin typeface="Poppins" panose="00000500000000000000" pitchFamily="2" charset="0"/>
                <a:cs typeface="Poppins" panose="00000500000000000000" pitchFamily="2" charset="0"/>
              </a:rPr>
              <a:t>are data brokers.</a:t>
            </a:r>
          </a:p>
        </p:txBody>
      </p:sp>
    </p:spTree>
    <p:extLst>
      <p:ext uri="{BB962C8B-B14F-4D97-AF65-F5344CB8AC3E}">
        <p14:creationId xmlns:p14="http://schemas.microsoft.com/office/powerpoint/2010/main" val="35434442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B2B6DB-B07F-2476-BDF2-531ACC452947}"/>
              </a:ext>
            </a:extLst>
          </p:cNvPr>
          <p:cNvSpPr>
            <a:spLocks noGrp="1"/>
          </p:cNvSpPr>
          <p:nvPr>
            <p:ph type="body" idx="1"/>
          </p:nvPr>
        </p:nvSpPr>
        <p:spPr/>
        <p:txBody>
          <a:bodyPr/>
          <a:lstStyle/>
          <a:p>
            <a:r>
              <a:rPr lang="en-US"/>
              <a:t>Risks</a:t>
            </a:r>
          </a:p>
        </p:txBody>
      </p:sp>
      <p:sp>
        <p:nvSpPr>
          <p:cNvPr id="3" name="Text Placeholder 2">
            <a:extLst>
              <a:ext uri="{FF2B5EF4-FFF2-40B4-BE49-F238E27FC236}">
                <a16:creationId xmlns:a16="http://schemas.microsoft.com/office/drawing/2014/main" id="{9B4EC853-EF37-46F4-0833-86CE1847A10E}"/>
              </a:ext>
            </a:extLst>
          </p:cNvPr>
          <p:cNvSpPr>
            <a:spLocks noGrp="1"/>
          </p:cNvSpPr>
          <p:nvPr>
            <p:ph type="body" sz="quarter" idx="13"/>
          </p:nvPr>
        </p:nvSpPr>
        <p:spPr/>
        <p:txBody>
          <a:bodyPr/>
          <a:lstStyle/>
          <a:p>
            <a:pPr marL="742950" indent="-742950">
              <a:buClr>
                <a:srgbClr val="26283B"/>
              </a:buClr>
              <a:buFont typeface="+mj-lt"/>
              <a:buAutoNum type="arabicPeriod"/>
            </a:pPr>
            <a:r>
              <a:rPr lang="en-US">
                <a:solidFill>
                  <a:schemeClr val="bg1">
                    <a:lumMod val="65000"/>
                  </a:schemeClr>
                </a:solidFill>
              </a:rPr>
              <a:t>Always tracked, regardless of being logged in, and data shared with data brokers. </a:t>
            </a:r>
          </a:p>
          <a:p>
            <a:pPr marL="742950" indent="-742950">
              <a:buClr>
                <a:srgbClr val="26283B"/>
              </a:buClr>
              <a:buFont typeface="+mj-lt"/>
              <a:buAutoNum type="arabicPeriod"/>
            </a:pPr>
            <a:r>
              <a:rPr lang="en-US"/>
              <a:t>Lack of disclosure + unpredictable behavior of system = not knowable, not consentable</a:t>
            </a:r>
            <a:r>
              <a:rPr lang="en-US" baseline="30000"/>
              <a:t>1</a:t>
            </a:r>
            <a:endParaRPr lang="en-US"/>
          </a:p>
        </p:txBody>
      </p:sp>
      <p:sp>
        <p:nvSpPr>
          <p:cNvPr id="5" name="TextBox 4">
            <a:extLst>
              <a:ext uri="{FF2B5EF4-FFF2-40B4-BE49-F238E27FC236}">
                <a16:creationId xmlns:a16="http://schemas.microsoft.com/office/drawing/2014/main" id="{EDA704DD-6275-ECE4-CD98-297CCFE5888E}"/>
              </a:ext>
            </a:extLst>
          </p:cNvPr>
          <p:cNvSpPr txBox="1"/>
          <p:nvPr/>
        </p:nvSpPr>
        <p:spPr>
          <a:xfrm>
            <a:off x="4327773" y="9337594"/>
            <a:ext cx="13269191" cy="923330"/>
          </a:xfrm>
          <a:prstGeom prst="rect">
            <a:avLst/>
          </a:prstGeom>
          <a:noFill/>
        </p:spPr>
        <p:txBody>
          <a:bodyPr wrap="square" rtlCol="0">
            <a:spAutoFit/>
          </a:bodyPr>
          <a:lstStyle/>
          <a:p>
            <a:r>
              <a:rPr lang="en-US" baseline="30000">
                <a:solidFill>
                  <a:schemeClr val="bg1">
                    <a:lumMod val="65000"/>
                  </a:schemeClr>
                </a:solidFill>
              </a:rPr>
              <a:t>1 </a:t>
            </a:r>
            <a:r>
              <a:rPr lang="en-US" i="1">
                <a:solidFill>
                  <a:schemeClr val="bg1">
                    <a:lumMod val="65000"/>
                  </a:schemeClr>
                </a:solidFill>
                <a:latin typeface="Poppins" panose="00000500000000000000" pitchFamily="2" charset="0"/>
                <a:cs typeface="Poppins" panose="00000500000000000000" pitchFamily="2" charset="0"/>
              </a:rPr>
              <a:t>“Is it possible to validly consent to the proposed activity?”</a:t>
            </a:r>
          </a:p>
          <a:p>
            <a:endParaRPr lang="en-US" i="1">
              <a:solidFill>
                <a:schemeClr val="bg1">
                  <a:lumMod val="65000"/>
                </a:schemeClr>
              </a:solidFill>
              <a:latin typeface="Poppins" panose="00000500000000000000" pitchFamily="2" charset="0"/>
              <a:cs typeface="Poppins" panose="00000500000000000000" pitchFamily="2" charset="0"/>
            </a:endParaRPr>
          </a:p>
          <a:p>
            <a:r>
              <a:rPr lang="en-US" i="1">
                <a:solidFill>
                  <a:schemeClr val="bg1">
                    <a:lumMod val="65000"/>
                  </a:schemeClr>
                </a:solidFill>
                <a:latin typeface="Poppins" panose="00000500000000000000" pitchFamily="2" charset="0"/>
                <a:cs typeface="Poppins" panose="00000500000000000000" pitchFamily="2" charset="0"/>
              </a:rPr>
              <a:t>Kim, Nancy S.. </a:t>
            </a:r>
            <a:r>
              <a:rPr lang="en-US" i="1" err="1">
                <a:solidFill>
                  <a:schemeClr val="bg1">
                    <a:lumMod val="65000"/>
                  </a:schemeClr>
                </a:solidFill>
                <a:latin typeface="Poppins" panose="00000500000000000000" pitchFamily="2" charset="0"/>
                <a:cs typeface="Poppins" panose="00000500000000000000" pitchFamily="2" charset="0"/>
              </a:rPr>
              <a:t>Consentability</a:t>
            </a:r>
            <a:r>
              <a:rPr lang="en-US" i="1">
                <a:solidFill>
                  <a:schemeClr val="bg1">
                    <a:lumMod val="65000"/>
                  </a:schemeClr>
                </a:solidFill>
                <a:latin typeface="Poppins" panose="00000500000000000000" pitchFamily="2" charset="0"/>
                <a:cs typeface="Poppins" panose="00000500000000000000" pitchFamily="2" charset="0"/>
              </a:rPr>
              <a:t>: Consent and its Limits (p. 49). Cambridge University Press. Kindle Edition. </a:t>
            </a:r>
            <a:endParaRPr lang="en-US" baseline="30000">
              <a:solidFill>
                <a:schemeClr val="bg1">
                  <a:lumMod val="65000"/>
                </a:schemeClr>
              </a:solidFill>
            </a:endParaRPr>
          </a:p>
        </p:txBody>
      </p:sp>
    </p:spTree>
    <p:extLst>
      <p:ext uri="{BB962C8B-B14F-4D97-AF65-F5344CB8AC3E}">
        <p14:creationId xmlns:p14="http://schemas.microsoft.com/office/powerpoint/2010/main" val="23295399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13865F-9953-038B-BA8C-62529544F03C}"/>
              </a:ext>
            </a:extLst>
          </p:cNvPr>
          <p:cNvSpPr txBox="1"/>
          <p:nvPr/>
        </p:nvSpPr>
        <p:spPr>
          <a:xfrm>
            <a:off x="46759" y="2881342"/>
            <a:ext cx="18194482" cy="3416320"/>
          </a:xfrm>
          <a:prstGeom prst="rect">
            <a:avLst/>
          </a:prstGeom>
          <a:noFill/>
        </p:spPr>
        <p:txBody>
          <a:bodyPr wrap="square" rtlCol="0">
            <a:spAutoFit/>
          </a:bodyPr>
          <a:lstStyle/>
          <a:p>
            <a:pPr algn="ctr"/>
            <a:r>
              <a:rPr lang="en-US" sz="7200">
                <a:solidFill>
                  <a:schemeClr val="bg1"/>
                </a:solidFill>
                <a:latin typeface="Poppins" panose="00000500000000000000" pitchFamily="2" charset="0"/>
                <a:cs typeface="Poppins" panose="00000500000000000000" pitchFamily="2" charset="0"/>
              </a:rPr>
              <a:t>“…and we share</a:t>
            </a:r>
            <a:br>
              <a:rPr lang="en-US" sz="7200">
                <a:solidFill>
                  <a:schemeClr val="bg1"/>
                </a:solidFill>
                <a:latin typeface="Poppins" panose="00000500000000000000" pitchFamily="2" charset="0"/>
                <a:cs typeface="Poppins" panose="00000500000000000000" pitchFamily="2" charset="0"/>
              </a:rPr>
            </a:br>
            <a:r>
              <a:rPr lang="en-US" sz="7200">
                <a:solidFill>
                  <a:schemeClr val="bg1"/>
                </a:solidFill>
                <a:latin typeface="Poppins" panose="00000500000000000000" pitchFamily="2" charset="0"/>
                <a:cs typeface="Poppins" panose="00000500000000000000" pitchFamily="2" charset="0"/>
              </a:rPr>
              <a:t>your data with</a:t>
            </a:r>
            <a:br>
              <a:rPr lang="en-US" sz="7200">
                <a:solidFill>
                  <a:schemeClr val="bg1"/>
                </a:solidFill>
                <a:latin typeface="Poppins" panose="00000500000000000000" pitchFamily="2" charset="0"/>
                <a:cs typeface="Poppins" panose="00000500000000000000" pitchFamily="2" charset="0"/>
              </a:rPr>
            </a:br>
            <a:r>
              <a:rPr lang="en-US" sz="7200">
                <a:solidFill>
                  <a:srgbClr val="FFFF00"/>
                </a:solidFill>
                <a:latin typeface="Poppins" panose="00000500000000000000" pitchFamily="2" charset="0"/>
                <a:cs typeface="Poppins" panose="00000500000000000000" pitchFamily="2" charset="0"/>
              </a:rPr>
              <a:t>our marketing partners</a:t>
            </a:r>
            <a:r>
              <a:rPr lang="en-US" sz="7200">
                <a:solidFill>
                  <a:schemeClr val="bg1"/>
                </a:solidFill>
                <a:latin typeface="Poppins" panose="00000500000000000000" pitchFamily="2" charset="0"/>
                <a:cs typeface="Poppins" panose="00000500000000000000" pitchFamily="2" charset="0"/>
              </a:rPr>
              <a:t>.”</a:t>
            </a:r>
          </a:p>
        </p:txBody>
      </p:sp>
    </p:spTree>
    <p:extLst>
      <p:ext uri="{BB962C8B-B14F-4D97-AF65-F5344CB8AC3E}">
        <p14:creationId xmlns:p14="http://schemas.microsoft.com/office/powerpoint/2010/main" val="28623553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company type&#10;&#10;Description automatically generated with medium confidence">
            <a:extLst>
              <a:ext uri="{FF2B5EF4-FFF2-40B4-BE49-F238E27FC236}">
                <a16:creationId xmlns:a16="http://schemas.microsoft.com/office/drawing/2014/main" id="{C1B11185-20D3-310F-B8C6-8D90EF6DFD43}"/>
              </a:ext>
            </a:extLst>
          </p:cNvPr>
          <p:cNvPicPr>
            <a:picLocks noChangeAspect="1"/>
          </p:cNvPicPr>
          <p:nvPr/>
        </p:nvPicPr>
        <p:blipFill>
          <a:blip r:embed="rId2"/>
          <a:stretch>
            <a:fillRect/>
          </a:stretch>
        </p:blipFill>
        <p:spPr>
          <a:xfrm>
            <a:off x="4376345" y="176646"/>
            <a:ext cx="10077408" cy="10077408"/>
          </a:xfrm>
          <a:prstGeom prst="rect">
            <a:avLst/>
          </a:prstGeom>
        </p:spPr>
      </p:pic>
      <p:cxnSp>
        <p:nvCxnSpPr>
          <p:cNvPr id="4" name="Straight Arrow Connector 3">
            <a:extLst>
              <a:ext uri="{FF2B5EF4-FFF2-40B4-BE49-F238E27FC236}">
                <a16:creationId xmlns:a16="http://schemas.microsoft.com/office/drawing/2014/main" id="{D4F5EF20-8F20-F82E-7714-CE6E52BEBD41}"/>
              </a:ext>
            </a:extLst>
          </p:cNvPr>
          <p:cNvCxnSpPr>
            <a:cxnSpLocks/>
          </p:cNvCxnSpPr>
          <p:nvPr/>
        </p:nvCxnSpPr>
        <p:spPr>
          <a:xfrm>
            <a:off x="5257801" y="3657599"/>
            <a:ext cx="4301835" cy="1485901"/>
          </a:xfrm>
          <a:prstGeom prst="straightConnector1">
            <a:avLst/>
          </a:prstGeom>
          <a:ln w="76200">
            <a:solidFill>
              <a:srgbClr val="FF7700"/>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472D6EB4-9AD1-B8DD-C641-6AABA854E535}"/>
              </a:ext>
            </a:extLst>
          </p:cNvPr>
          <p:cNvGrpSpPr/>
          <p:nvPr/>
        </p:nvGrpSpPr>
        <p:grpSpPr>
          <a:xfrm>
            <a:off x="1641271" y="2721645"/>
            <a:ext cx="3616530" cy="935954"/>
            <a:chOff x="628529" y="1743441"/>
            <a:chExt cx="2679424" cy="697020"/>
          </a:xfrm>
        </p:grpSpPr>
        <p:cxnSp>
          <p:nvCxnSpPr>
            <p:cNvPr id="6" name="Straight Arrow Connector 5">
              <a:extLst>
                <a:ext uri="{FF2B5EF4-FFF2-40B4-BE49-F238E27FC236}">
                  <a16:creationId xmlns:a16="http://schemas.microsoft.com/office/drawing/2014/main" id="{37FB84C5-6615-EB67-6617-D49741A2148A}"/>
                </a:ext>
              </a:extLst>
            </p:cNvPr>
            <p:cNvCxnSpPr>
              <a:cxnSpLocks/>
            </p:cNvCxnSpPr>
            <p:nvPr/>
          </p:nvCxnSpPr>
          <p:spPr>
            <a:xfrm>
              <a:off x="2022312" y="1984107"/>
              <a:ext cx="1285641" cy="456354"/>
            </a:xfrm>
            <a:prstGeom prst="straightConnector1">
              <a:avLst/>
            </a:prstGeom>
            <a:ln w="76200">
              <a:solidFill>
                <a:srgbClr val="FF77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397F336-F26A-38CD-214D-B5BA2A0E80CD}"/>
                </a:ext>
              </a:extLst>
            </p:cNvPr>
            <p:cNvSpPr txBox="1"/>
            <p:nvPr/>
          </p:nvSpPr>
          <p:spPr>
            <a:xfrm>
              <a:off x="628529" y="1743441"/>
              <a:ext cx="1518557" cy="481333"/>
            </a:xfrm>
            <a:prstGeom prst="rect">
              <a:avLst/>
            </a:prstGeom>
            <a:noFill/>
          </p:spPr>
          <p:txBody>
            <a:bodyPr wrap="square" rtlCol="0">
              <a:spAutoFit/>
            </a:bodyPr>
            <a:lstStyle/>
            <a:p>
              <a:pPr algn="ctr"/>
              <a:r>
                <a:rPr lang="en-US">
                  <a:latin typeface="Poppins" panose="00000500000000000000" pitchFamily="2" charset="0"/>
                  <a:cs typeface="Poppins" panose="00000500000000000000" pitchFamily="2" charset="0"/>
                </a:rPr>
                <a:t>You are using this service</a:t>
              </a:r>
            </a:p>
          </p:txBody>
        </p:sp>
      </p:grpSp>
      <p:grpSp>
        <p:nvGrpSpPr>
          <p:cNvPr id="8" name="Group 7">
            <a:extLst>
              <a:ext uri="{FF2B5EF4-FFF2-40B4-BE49-F238E27FC236}">
                <a16:creationId xmlns:a16="http://schemas.microsoft.com/office/drawing/2014/main" id="{E1D062B9-C6E5-2C98-8D12-E182C52B038C}"/>
              </a:ext>
            </a:extLst>
          </p:cNvPr>
          <p:cNvGrpSpPr/>
          <p:nvPr/>
        </p:nvGrpSpPr>
        <p:grpSpPr>
          <a:xfrm rot="2380394">
            <a:off x="5481693" y="1166577"/>
            <a:ext cx="7206965" cy="7189457"/>
            <a:chOff x="3893480" y="896689"/>
            <a:chExt cx="4874415" cy="5049580"/>
          </a:xfrm>
        </p:grpSpPr>
        <p:grpSp>
          <p:nvGrpSpPr>
            <p:cNvPr id="9" name="Group 8">
              <a:extLst>
                <a:ext uri="{FF2B5EF4-FFF2-40B4-BE49-F238E27FC236}">
                  <a16:creationId xmlns:a16="http://schemas.microsoft.com/office/drawing/2014/main" id="{578D6CD9-0658-B55C-3308-9388F3724D47}"/>
                </a:ext>
              </a:extLst>
            </p:cNvPr>
            <p:cNvGrpSpPr/>
            <p:nvPr/>
          </p:nvGrpSpPr>
          <p:grpSpPr>
            <a:xfrm>
              <a:off x="3893480" y="896689"/>
              <a:ext cx="4874415" cy="5049580"/>
              <a:chOff x="3893480" y="896689"/>
              <a:chExt cx="4874415" cy="5049580"/>
            </a:xfrm>
          </p:grpSpPr>
          <p:cxnSp>
            <p:nvCxnSpPr>
              <p:cNvPr id="11" name="Straight Arrow Connector 10">
                <a:extLst>
                  <a:ext uri="{FF2B5EF4-FFF2-40B4-BE49-F238E27FC236}">
                    <a16:creationId xmlns:a16="http://schemas.microsoft.com/office/drawing/2014/main" id="{3B0F9BC2-DF97-767C-3532-CBFD9CCB4556}"/>
                  </a:ext>
                </a:extLst>
              </p:cNvPr>
              <p:cNvCxnSpPr>
                <a:cxnSpLocks/>
              </p:cNvCxnSpPr>
              <p:nvPr/>
            </p:nvCxnSpPr>
            <p:spPr>
              <a:xfrm rot="19219606" flipV="1">
                <a:off x="6108298" y="1504294"/>
                <a:ext cx="647266" cy="1864229"/>
              </a:xfrm>
              <a:prstGeom prst="straightConnector1">
                <a:avLst/>
              </a:prstGeom>
              <a:ln w="76200">
                <a:solidFill>
                  <a:srgbClr val="FF77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4D36BAD-3477-677D-D58C-24356ED90E39}"/>
                  </a:ext>
                </a:extLst>
              </p:cNvPr>
              <p:cNvCxnSpPr>
                <a:cxnSpLocks/>
              </p:cNvCxnSpPr>
              <p:nvPr/>
            </p:nvCxnSpPr>
            <p:spPr>
              <a:xfrm rot="19219606" flipV="1">
                <a:off x="6308651" y="2109291"/>
                <a:ext cx="1146513" cy="994734"/>
              </a:xfrm>
              <a:prstGeom prst="straightConnector1">
                <a:avLst/>
              </a:prstGeom>
              <a:ln w="76200">
                <a:solidFill>
                  <a:srgbClr val="FF77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166083B-139A-B917-4F74-0C713B15B430}"/>
                  </a:ext>
                </a:extLst>
              </p:cNvPr>
              <p:cNvCxnSpPr>
                <a:cxnSpLocks/>
              </p:cNvCxnSpPr>
              <p:nvPr/>
            </p:nvCxnSpPr>
            <p:spPr>
              <a:xfrm rot="20891834" flipV="1">
                <a:off x="6700370" y="2431266"/>
                <a:ext cx="2053504" cy="762427"/>
              </a:xfrm>
              <a:prstGeom prst="straightConnector1">
                <a:avLst/>
              </a:prstGeom>
              <a:ln w="76200">
                <a:solidFill>
                  <a:srgbClr val="FF77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2CE9FA3-BE18-6F8E-7877-A26545A2A27A}"/>
                  </a:ext>
                </a:extLst>
              </p:cNvPr>
              <p:cNvCxnSpPr>
                <a:cxnSpLocks/>
              </p:cNvCxnSpPr>
              <p:nvPr/>
            </p:nvCxnSpPr>
            <p:spPr>
              <a:xfrm rot="19219606">
                <a:off x="7236931" y="2926677"/>
                <a:ext cx="738687" cy="1789911"/>
              </a:xfrm>
              <a:prstGeom prst="straightConnector1">
                <a:avLst/>
              </a:prstGeom>
              <a:ln w="76200">
                <a:solidFill>
                  <a:srgbClr val="FF77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D3AB762-7DE4-36C6-ED9C-782A9874B5A6}"/>
                  </a:ext>
                </a:extLst>
              </p:cNvPr>
              <p:cNvCxnSpPr>
                <a:cxnSpLocks/>
              </p:cNvCxnSpPr>
              <p:nvPr/>
            </p:nvCxnSpPr>
            <p:spPr>
              <a:xfrm rot="19219606" flipH="1" flipV="1">
                <a:off x="4565303" y="4207794"/>
                <a:ext cx="2469008" cy="63425"/>
              </a:xfrm>
              <a:prstGeom prst="straightConnector1">
                <a:avLst/>
              </a:prstGeom>
              <a:ln w="76200">
                <a:solidFill>
                  <a:srgbClr val="FF77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F2ECA28-D080-2934-5059-F9A3B23DBB45}"/>
                  </a:ext>
                </a:extLst>
              </p:cNvPr>
              <p:cNvCxnSpPr>
                <a:cxnSpLocks/>
              </p:cNvCxnSpPr>
              <p:nvPr/>
            </p:nvCxnSpPr>
            <p:spPr>
              <a:xfrm rot="20891834">
                <a:off x="6889027" y="3292495"/>
                <a:ext cx="602653" cy="1456512"/>
              </a:xfrm>
              <a:prstGeom prst="straightConnector1">
                <a:avLst/>
              </a:prstGeom>
              <a:ln w="76200">
                <a:solidFill>
                  <a:srgbClr val="FF77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C0C08BA-8EBA-C183-2BB1-6E28079C8F9B}"/>
                  </a:ext>
                </a:extLst>
              </p:cNvPr>
              <p:cNvCxnSpPr>
                <a:cxnSpLocks/>
              </p:cNvCxnSpPr>
              <p:nvPr/>
            </p:nvCxnSpPr>
            <p:spPr>
              <a:xfrm rot="19219606" flipH="1">
                <a:off x="5302872" y="3928537"/>
                <a:ext cx="2171851" cy="1356788"/>
              </a:xfrm>
              <a:prstGeom prst="straightConnector1">
                <a:avLst/>
              </a:prstGeom>
              <a:ln w="76200">
                <a:solidFill>
                  <a:srgbClr val="FF77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60554BC-C665-E0BA-4D74-B9637E3C2E4E}"/>
                  </a:ext>
                </a:extLst>
              </p:cNvPr>
              <p:cNvCxnSpPr>
                <a:cxnSpLocks/>
              </p:cNvCxnSpPr>
              <p:nvPr/>
            </p:nvCxnSpPr>
            <p:spPr>
              <a:xfrm rot="19219606" flipH="1" flipV="1">
                <a:off x="3893480" y="2771732"/>
                <a:ext cx="2609770" cy="1655540"/>
              </a:xfrm>
              <a:prstGeom prst="straightConnector1">
                <a:avLst/>
              </a:prstGeom>
              <a:ln w="76200">
                <a:solidFill>
                  <a:srgbClr val="FF77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C6AAF64-953E-3383-DA60-EC7D87756CE1}"/>
                  </a:ext>
                </a:extLst>
              </p:cNvPr>
              <p:cNvCxnSpPr>
                <a:cxnSpLocks/>
              </p:cNvCxnSpPr>
              <p:nvPr/>
            </p:nvCxnSpPr>
            <p:spPr>
              <a:xfrm rot="19219606">
                <a:off x="7584266" y="2983957"/>
                <a:ext cx="481988" cy="2760319"/>
              </a:xfrm>
              <a:prstGeom prst="straightConnector1">
                <a:avLst/>
              </a:prstGeom>
              <a:ln w="76200">
                <a:solidFill>
                  <a:srgbClr val="FF77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3EAB84E-7C04-96EE-2F98-0ACE0B28B274}"/>
                  </a:ext>
                </a:extLst>
              </p:cNvPr>
              <p:cNvCxnSpPr>
                <a:cxnSpLocks/>
              </p:cNvCxnSpPr>
              <p:nvPr/>
            </p:nvCxnSpPr>
            <p:spPr>
              <a:xfrm rot="19219606" flipV="1">
                <a:off x="6201559" y="1765777"/>
                <a:ext cx="85020" cy="1777811"/>
              </a:xfrm>
              <a:prstGeom prst="straightConnector1">
                <a:avLst/>
              </a:prstGeom>
              <a:ln w="76200">
                <a:solidFill>
                  <a:srgbClr val="FF77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9E88C0C-C465-F7D1-7AD9-48AD5C3A6E0B}"/>
                  </a:ext>
                </a:extLst>
              </p:cNvPr>
              <p:cNvCxnSpPr>
                <a:cxnSpLocks/>
              </p:cNvCxnSpPr>
              <p:nvPr/>
            </p:nvCxnSpPr>
            <p:spPr>
              <a:xfrm rot="19219606" flipV="1">
                <a:off x="6212326" y="1965718"/>
                <a:ext cx="1945098" cy="931123"/>
              </a:xfrm>
              <a:prstGeom prst="straightConnector1">
                <a:avLst/>
              </a:prstGeom>
              <a:ln w="76200">
                <a:solidFill>
                  <a:srgbClr val="FF77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4573DA1-DE19-9B0A-4609-AFC1583C54B7}"/>
                  </a:ext>
                </a:extLst>
              </p:cNvPr>
              <p:cNvCxnSpPr>
                <a:cxnSpLocks/>
              </p:cNvCxnSpPr>
              <p:nvPr/>
            </p:nvCxnSpPr>
            <p:spPr>
              <a:xfrm rot="19219606">
                <a:off x="7208257" y="2664032"/>
                <a:ext cx="1502374" cy="1997975"/>
              </a:xfrm>
              <a:prstGeom prst="straightConnector1">
                <a:avLst/>
              </a:prstGeom>
              <a:ln w="76200">
                <a:solidFill>
                  <a:srgbClr val="FF77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CC0A1EE-B10E-63C5-19B0-355180A1F671}"/>
                  </a:ext>
                </a:extLst>
              </p:cNvPr>
              <p:cNvCxnSpPr>
                <a:cxnSpLocks/>
              </p:cNvCxnSpPr>
              <p:nvPr/>
            </p:nvCxnSpPr>
            <p:spPr>
              <a:xfrm rot="19219606">
                <a:off x="6803022" y="2615897"/>
                <a:ext cx="1964873" cy="1085092"/>
              </a:xfrm>
              <a:prstGeom prst="straightConnector1">
                <a:avLst/>
              </a:prstGeom>
              <a:ln w="76200">
                <a:solidFill>
                  <a:srgbClr val="FF77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AB0035D-9057-9E79-17AB-EA8F3BF6627B}"/>
                  </a:ext>
                </a:extLst>
              </p:cNvPr>
              <p:cNvCxnSpPr>
                <a:cxnSpLocks/>
              </p:cNvCxnSpPr>
              <p:nvPr/>
            </p:nvCxnSpPr>
            <p:spPr>
              <a:xfrm rot="19219606" flipH="1" flipV="1">
                <a:off x="5240094" y="1811072"/>
                <a:ext cx="950997" cy="2109417"/>
              </a:xfrm>
              <a:prstGeom prst="straightConnector1">
                <a:avLst/>
              </a:prstGeom>
              <a:ln w="76200">
                <a:solidFill>
                  <a:srgbClr val="FF77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BF22B96-529E-08F3-28C3-F7DAF731E1CA}"/>
                  </a:ext>
                </a:extLst>
              </p:cNvPr>
              <p:cNvCxnSpPr>
                <a:cxnSpLocks/>
              </p:cNvCxnSpPr>
              <p:nvPr/>
            </p:nvCxnSpPr>
            <p:spPr>
              <a:xfrm rot="19219606" flipH="1">
                <a:off x="6649822" y="3371026"/>
                <a:ext cx="1034303" cy="2575243"/>
              </a:xfrm>
              <a:prstGeom prst="straightConnector1">
                <a:avLst/>
              </a:prstGeom>
              <a:ln w="76200">
                <a:solidFill>
                  <a:srgbClr val="FF77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48FD581-801D-B06C-78FB-994007279087}"/>
                  </a:ext>
                </a:extLst>
              </p:cNvPr>
              <p:cNvCxnSpPr>
                <a:cxnSpLocks/>
              </p:cNvCxnSpPr>
              <p:nvPr/>
            </p:nvCxnSpPr>
            <p:spPr>
              <a:xfrm rot="20891834" flipV="1">
                <a:off x="6466464" y="896689"/>
                <a:ext cx="729781" cy="2491984"/>
              </a:xfrm>
              <a:prstGeom prst="straightConnector1">
                <a:avLst/>
              </a:prstGeom>
              <a:ln w="76200">
                <a:solidFill>
                  <a:srgbClr val="FF77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 name="Straight Arrow Connector 9">
              <a:extLst>
                <a:ext uri="{FF2B5EF4-FFF2-40B4-BE49-F238E27FC236}">
                  <a16:creationId xmlns:a16="http://schemas.microsoft.com/office/drawing/2014/main" id="{8D305EF3-4836-1F98-2FE1-6B4115E5DFDB}"/>
                </a:ext>
              </a:extLst>
            </p:cNvPr>
            <p:cNvCxnSpPr>
              <a:cxnSpLocks/>
            </p:cNvCxnSpPr>
            <p:nvPr/>
          </p:nvCxnSpPr>
          <p:spPr>
            <a:xfrm flipH="1">
              <a:off x="6103019" y="3383134"/>
              <a:ext cx="601190" cy="363942"/>
            </a:xfrm>
            <a:prstGeom prst="straightConnector1">
              <a:avLst/>
            </a:prstGeom>
            <a:ln w="76200">
              <a:solidFill>
                <a:srgbClr val="FF7700"/>
              </a:solidFill>
              <a:tailEnd type="triangle"/>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2919E6DA-1171-C5D5-7277-C79D9347F5AF}"/>
              </a:ext>
            </a:extLst>
          </p:cNvPr>
          <p:cNvSpPr txBox="1"/>
          <p:nvPr/>
        </p:nvSpPr>
        <p:spPr>
          <a:xfrm>
            <a:off x="2931420" y="628078"/>
            <a:ext cx="4883728" cy="523220"/>
          </a:xfrm>
          <a:prstGeom prst="rect">
            <a:avLst/>
          </a:prstGeom>
          <a:noFill/>
        </p:spPr>
        <p:txBody>
          <a:bodyPr wrap="square" rtlCol="0">
            <a:spAutoFit/>
          </a:bodyPr>
          <a:lstStyle/>
          <a:p>
            <a:r>
              <a:rPr lang="en-US" sz="2800" b="1">
                <a:latin typeface="Poppins" panose="00000500000000000000" pitchFamily="2" charset="0"/>
                <a:cs typeface="Poppins" panose="00000500000000000000" pitchFamily="2" charset="0"/>
              </a:rPr>
              <a:t>Data Broker Behavior</a:t>
            </a:r>
          </a:p>
        </p:txBody>
      </p:sp>
    </p:spTree>
    <p:extLst>
      <p:ext uri="{BB962C8B-B14F-4D97-AF65-F5344CB8AC3E}">
        <p14:creationId xmlns:p14="http://schemas.microsoft.com/office/powerpoint/2010/main" val="190377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network&#10;&#10;Description automatically generated">
            <a:extLst>
              <a:ext uri="{FF2B5EF4-FFF2-40B4-BE49-F238E27FC236}">
                <a16:creationId xmlns:a16="http://schemas.microsoft.com/office/drawing/2014/main" id="{72EFD009-772A-BA40-0ACF-87880A42BC49}"/>
              </a:ext>
            </a:extLst>
          </p:cNvPr>
          <p:cNvPicPr>
            <a:picLocks noChangeAspect="1"/>
          </p:cNvPicPr>
          <p:nvPr/>
        </p:nvPicPr>
        <p:blipFill>
          <a:blip r:embed="rId2"/>
          <a:stretch>
            <a:fillRect/>
          </a:stretch>
        </p:blipFill>
        <p:spPr>
          <a:xfrm>
            <a:off x="2874167" y="-98907"/>
            <a:ext cx="10831441" cy="10831441"/>
          </a:xfrm>
          <a:prstGeom prst="rect">
            <a:avLst/>
          </a:prstGeom>
        </p:spPr>
      </p:pic>
      <p:grpSp>
        <p:nvGrpSpPr>
          <p:cNvPr id="6" name="Group 5">
            <a:extLst>
              <a:ext uri="{FF2B5EF4-FFF2-40B4-BE49-F238E27FC236}">
                <a16:creationId xmlns:a16="http://schemas.microsoft.com/office/drawing/2014/main" id="{3690E750-66E4-CC5B-46A3-0220355B9375}"/>
              </a:ext>
            </a:extLst>
          </p:cNvPr>
          <p:cNvGrpSpPr/>
          <p:nvPr/>
        </p:nvGrpSpPr>
        <p:grpSpPr>
          <a:xfrm>
            <a:off x="8439496" y="4698149"/>
            <a:ext cx="3968275" cy="2151792"/>
            <a:chOff x="8927869" y="4417594"/>
            <a:chExt cx="3968275" cy="2151792"/>
          </a:xfrm>
        </p:grpSpPr>
        <p:pic>
          <p:nvPicPr>
            <p:cNvPr id="4" name="Picture 3" descr="A group of colorful circles&#10;&#10;Description automatically generated">
              <a:extLst>
                <a:ext uri="{FF2B5EF4-FFF2-40B4-BE49-F238E27FC236}">
                  <a16:creationId xmlns:a16="http://schemas.microsoft.com/office/drawing/2014/main" id="{700B2C4D-7CD3-E27F-EADF-C1E6866A262F}"/>
                </a:ext>
              </a:extLst>
            </p:cNvPr>
            <p:cNvPicPr>
              <a:picLocks noChangeAspect="1"/>
            </p:cNvPicPr>
            <p:nvPr/>
          </p:nvPicPr>
          <p:blipFill>
            <a:blip r:embed="rId3"/>
            <a:stretch>
              <a:fillRect/>
            </a:stretch>
          </p:blipFill>
          <p:spPr>
            <a:xfrm>
              <a:off x="9946497" y="4417594"/>
              <a:ext cx="2949647" cy="2151792"/>
            </a:xfrm>
            <a:prstGeom prst="rect">
              <a:avLst/>
            </a:prstGeom>
            <a:ln w="57150">
              <a:solidFill>
                <a:srgbClr val="FF7700"/>
              </a:solidFill>
            </a:ln>
          </p:spPr>
        </p:pic>
        <p:cxnSp>
          <p:nvCxnSpPr>
            <p:cNvPr id="5" name="Straight Arrow Connector 4">
              <a:extLst>
                <a:ext uri="{FF2B5EF4-FFF2-40B4-BE49-F238E27FC236}">
                  <a16:creationId xmlns:a16="http://schemas.microsoft.com/office/drawing/2014/main" id="{30BAD55C-CE1F-F573-6CCE-1C7D70C2EB61}"/>
                </a:ext>
              </a:extLst>
            </p:cNvPr>
            <p:cNvCxnSpPr>
              <a:cxnSpLocks/>
              <a:endCxn id="4" idx="1"/>
            </p:cNvCxnSpPr>
            <p:nvPr/>
          </p:nvCxnSpPr>
          <p:spPr>
            <a:xfrm>
              <a:off x="8927869" y="5191298"/>
              <a:ext cx="1018628" cy="302192"/>
            </a:xfrm>
            <a:prstGeom prst="straightConnector1">
              <a:avLst/>
            </a:prstGeom>
            <a:ln w="38100">
              <a:solidFill>
                <a:srgbClr val="FF77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74621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828C52-77A4-F0F8-2B01-4125E8AEABC7}"/>
              </a:ext>
            </a:extLst>
          </p:cNvPr>
          <p:cNvSpPr>
            <a:spLocks noGrp="1"/>
          </p:cNvSpPr>
          <p:nvPr>
            <p:ph type="body" idx="1"/>
          </p:nvPr>
        </p:nvSpPr>
        <p:spPr/>
        <p:txBody>
          <a:bodyPr/>
          <a:lstStyle/>
          <a:p>
            <a:r>
              <a:rPr lang="en-US"/>
              <a:t>Agenda</a:t>
            </a:r>
          </a:p>
        </p:txBody>
      </p:sp>
      <p:sp>
        <p:nvSpPr>
          <p:cNvPr id="3" name="Text Placeholder 2">
            <a:extLst>
              <a:ext uri="{FF2B5EF4-FFF2-40B4-BE49-F238E27FC236}">
                <a16:creationId xmlns:a16="http://schemas.microsoft.com/office/drawing/2014/main" id="{00B82A17-5090-1A17-AA6C-5C3B9A22E9E4}"/>
              </a:ext>
            </a:extLst>
          </p:cNvPr>
          <p:cNvSpPr>
            <a:spLocks noGrp="1"/>
          </p:cNvSpPr>
          <p:nvPr>
            <p:ph type="body" sz="quarter" idx="13"/>
          </p:nvPr>
        </p:nvSpPr>
        <p:spPr/>
        <p:txBody>
          <a:bodyPr/>
          <a:lstStyle/>
          <a:p>
            <a:r>
              <a:rPr lang="en-US"/>
              <a:t>Commercial Surveillance Infrastructure(s) </a:t>
            </a:r>
          </a:p>
          <a:p>
            <a:r>
              <a:rPr lang="en-US"/>
              <a:t>Safety Risks</a:t>
            </a:r>
          </a:p>
          <a:p>
            <a:r>
              <a:rPr lang="en-US"/>
              <a:t>What to do?</a:t>
            </a:r>
          </a:p>
          <a:p>
            <a:endParaRPr lang="en-US"/>
          </a:p>
        </p:txBody>
      </p:sp>
    </p:spTree>
    <p:extLst>
      <p:ext uri="{BB962C8B-B14F-4D97-AF65-F5344CB8AC3E}">
        <p14:creationId xmlns:p14="http://schemas.microsoft.com/office/powerpoint/2010/main" val="24871029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9E43BF-FBAE-7A45-412F-1797E5FB62F1}"/>
              </a:ext>
            </a:extLst>
          </p:cNvPr>
          <p:cNvPicPr>
            <a:picLocks noChangeAspect="1"/>
          </p:cNvPicPr>
          <p:nvPr/>
        </p:nvPicPr>
        <p:blipFill>
          <a:blip r:embed="rId2"/>
          <a:stretch>
            <a:fillRect/>
          </a:stretch>
        </p:blipFill>
        <p:spPr>
          <a:xfrm>
            <a:off x="3517890" y="427760"/>
            <a:ext cx="11252220" cy="1727613"/>
          </a:xfrm>
          <a:prstGeom prst="rect">
            <a:avLst/>
          </a:prstGeom>
        </p:spPr>
      </p:pic>
      <p:sp>
        <p:nvSpPr>
          <p:cNvPr id="5" name="TextBox 4">
            <a:extLst>
              <a:ext uri="{FF2B5EF4-FFF2-40B4-BE49-F238E27FC236}">
                <a16:creationId xmlns:a16="http://schemas.microsoft.com/office/drawing/2014/main" id="{537310AB-9E3E-0198-2628-2E37213C433E}"/>
              </a:ext>
            </a:extLst>
          </p:cNvPr>
          <p:cNvSpPr txBox="1"/>
          <p:nvPr/>
        </p:nvSpPr>
        <p:spPr>
          <a:xfrm>
            <a:off x="2656114" y="9335491"/>
            <a:ext cx="14781282" cy="646331"/>
          </a:xfrm>
          <a:prstGeom prst="rect">
            <a:avLst/>
          </a:prstGeom>
          <a:noFill/>
        </p:spPr>
        <p:txBody>
          <a:bodyPr wrap="square" rtlCol="0">
            <a:spAutoFit/>
          </a:bodyPr>
          <a:lstStyle/>
          <a:p>
            <a:r>
              <a:rPr lang="en-US">
                <a:latin typeface="Poppins" panose="00000500000000000000" pitchFamily="2" charset="0"/>
                <a:cs typeface="Poppins" panose="00000500000000000000" pitchFamily="2" charset="0"/>
                <a:hlinkClick r:id="rId3"/>
              </a:rPr>
              <a:t>https://www.vice.com/en/article/akvmke/facebook-doesnt-know-what-it-does-with-your-data-or-where-it-goes</a:t>
            </a:r>
            <a:endParaRPr lang="en-US">
              <a:latin typeface="Poppins" panose="00000500000000000000" pitchFamily="2" charset="0"/>
              <a:cs typeface="Poppins" panose="00000500000000000000" pitchFamily="2" charset="0"/>
            </a:endParaRPr>
          </a:p>
          <a:p>
            <a:r>
              <a:rPr lang="en-US">
                <a:latin typeface="Poppins" panose="00000500000000000000" pitchFamily="2" charset="0"/>
                <a:cs typeface="Poppins" panose="00000500000000000000" pitchFamily="2" charset="0"/>
                <a:hlinkClick r:id="rId4"/>
              </a:rPr>
              <a:t>https://s3.documentcloud.org/documents/21716382/facebook-data-lineage-internal-document.pdf</a:t>
            </a:r>
            <a:r>
              <a:rPr lang="en-US">
                <a:latin typeface="Poppins" panose="00000500000000000000" pitchFamily="2" charset="0"/>
                <a:cs typeface="Poppins" panose="00000500000000000000" pitchFamily="2" charset="0"/>
              </a:rPr>
              <a:t> </a:t>
            </a:r>
          </a:p>
        </p:txBody>
      </p:sp>
      <p:pic>
        <p:nvPicPr>
          <p:cNvPr id="7" name="Picture 6">
            <a:extLst>
              <a:ext uri="{FF2B5EF4-FFF2-40B4-BE49-F238E27FC236}">
                <a16:creationId xmlns:a16="http://schemas.microsoft.com/office/drawing/2014/main" id="{834DEB9D-1076-7F31-6CA5-E52C1F11F0B9}"/>
              </a:ext>
            </a:extLst>
          </p:cNvPr>
          <p:cNvPicPr>
            <a:picLocks noChangeAspect="1"/>
          </p:cNvPicPr>
          <p:nvPr/>
        </p:nvPicPr>
        <p:blipFill>
          <a:blip r:embed="rId5"/>
          <a:stretch>
            <a:fillRect/>
          </a:stretch>
        </p:blipFill>
        <p:spPr>
          <a:xfrm>
            <a:off x="3517889" y="2385758"/>
            <a:ext cx="11249187" cy="2142702"/>
          </a:xfrm>
          <a:prstGeom prst="rect">
            <a:avLst/>
          </a:prstGeom>
        </p:spPr>
      </p:pic>
      <p:pic>
        <p:nvPicPr>
          <p:cNvPr id="9" name="Picture 8">
            <a:extLst>
              <a:ext uri="{FF2B5EF4-FFF2-40B4-BE49-F238E27FC236}">
                <a16:creationId xmlns:a16="http://schemas.microsoft.com/office/drawing/2014/main" id="{F8FAEF69-EABE-9E71-3A97-52D99E1697FD}"/>
              </a:ext>
            </a:extLst>
          </p:cNvPr>
          <p:cNvPicPr>
            <a:picLocks noChangeAspect="1"/>
          </p:cNvPicPr>
          <p:nvPr/>
        </p:nvPicPr>
        <p:blipFill rotWithShape="1">
          <a:blip r:embed="rId6"/>
          <a:srcRect b="29137"/>
          <a:stretch/>
        </p:blipFill>
        <p:spPr>
          <a:xfrm>
            <a:off x="3517889" y="4533903"/>
            <a:ext cx="11249186" cy="4644670"/>
          </a:xfrm>
          <a:prstGeom prst="rect">
            <a:avLst/>
          </a:prstGeom>
        </p:spPr>
      </p:pic>
      <p:pic>
        <p:nvPicPr>
          <p:cNvPr id="11" name="Picture 10" descr="A blue circle with a white letter f in it&#10;&#10;Description automatically generated">
            <a:extLst>
              <a:ext uri="{FF2B5EF4-FFF2-40B4-BE49-F238E27FC236}">
                <a16:creationId xmlns:a16="http://schemas.microsoft.com/office/drawing/2014/main" id="{A6AF2DD2-3AC7-B3BB-D9A3-2ED39DCAAC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0113" y="2559504"/>
            <a:ext cx="2785987" cy="2785987"/>
          </a:xfrm>
          <a:prstGeom prst="rect">
            <a:avLst/>
          </a:prstGeom>
        </p:spPr>
      </p:pic>
      <p:sp>
        <p:nvSpPr>
          <p:cNvPr id="3" name="Rectangle: Rounded Corners 2">
            <a:extLst>
              <a:ext uri="{FF2B5EF4-FFF2-40B4-BE49-F238E27FC236}">
                <a16:creationId xmlns:a16="http://schemas.microsoft.com/office/drawing/2014/main" id="{73BACB8A-D5ED-D550-93B4-DFFE76396AE8}"/>
              </a:ext>
            </a:extLst>
          </p:cNvPr>
          <p:cNvSpPr/>
          <p:nvPr/>
        </p:nvSpPr>
        <p:spPr>
          <a:xfrm>
            <a:off x="3316063" y="232162"/>
            <a:ext cx="11652838" cy="2075137"/>
          </a:xfrm>
          <a:prstGeom prst="roundRect">
            <a:avLst/>
          </a:prstGeom>
          <a:noFill/>
          <a:ln w="76200">
            <a:solidFill>
              <a:srgbClr val="D000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27250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60D6BB-E55F-F153-A4D4-3BFA48F3A82F}"/>
              </a:ext>
            </a:extLst>
          </p:cNvPr>
          <p:cNvPicPr>
            <a:picLocks noChangeAspect="1"/>
          </p:cNvPicPr>
          <p:nvPr/>
        </p:nvPicPr>
        <p:blipFill>
          <a:blip r:embed="rId2"/>
          <a:stretch>
            <a:fillRect/>
          </a:stretch>
        </p:blipFill>
        <p:spPr>
          <a:xfrm>
            <a:off x="4971221" y="0"/>
            <a:ext cx="7422606" cy="9082513"/>
          </a:xfrm>
          <a:prstGeom prst="rect">
            <a:avLst/>
          </a:prstGeom>
        </p:spPr>
      </p:pic>
      <p:sp>
        <p:nvSpPr>
          <p:cNvPr id="7" name="TextBox 6">
            <a:extLst>
              <a:ext uri="{FF2B5EF4-FFF2-40B4-BE49-F238E27FC236}">
                <a16:creationId xmlns:a16="http://schemas.microsoft.com/office/drawing/2014/main" id="{27766F53-B169-2BB8-5032-828FFC114DA1}"/>
              </a:ext>
            </a:extLst>
          </p:cNvPr>
          <p:cNvSpPr txBox="1"/>
          <p:nvPr/>
        </p:nvSpPr>
        <p:spPr>
          <a:xfrm>
            <a:off x="3867076" y="9270068"/>
            <a:ext cx="14781282" cy="369332"/>
          </a:xfrm>
          <a:prstGeom prst="rect">
            <a:avLst/>
          </a:prstGeom>
          <a:noFill/>
        </p:spPr>
        <p:txBody>
          <a:bodyPr wrap="square" rtlCol="0">
            <a:spAutoFit/>
          </a:bodyPr>
          <a:lstStyle/>
          <a:p>
            <a:r>
              <a:rPr lang="en-US">
                <a:latin typeface="Poppins" panose="00000500000000000000" pitchFamily="2" charset="0"/>
                <a:cs typeface="Poppins" panose="00000500000000000000" pitchFamily="2" charset="0"/>
                <a:hlinkClick r:id="rId3"/>
              </a:rPr>
              <a:t>https://s3.documentcloud.org/documents/21716382/facebook-data-lineage-internal-document.pdf</a:t>
            </a:r>
            <a:r>
              <a:rPr lang="en-US">
                <a:latin typeface="Poppins" panose="00000500000000000000" pitchFamily="2" charset="0"/>
                <a:cs typeface="Poppins" panose="00000500000000000000" pitchFamily="2" charset="0"/>
              </a:rPr>
              <a:t> </a:t>
            </a:r>
          </a:p>
        </p:txBody>
      </p:sp>
    </p:spTree>
    <p:extLst>
      <p:ext uri="{BB962C8B-B14F-4D97-AF65-F5344CB8AC3E}">
        <p14:creationId xmlns:p14="http://schemas.microsoft.com/office/powerpoint/2010/main" val="10482575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B2B6DB-B07F-2476-BDF2-531ACC452947}"/>
              </a:ext>
            </a:extLst>
          </p:cNvPr>
          <p:cNvSpPr>
            <a:spLocks noGrp="1"/>
          </p:cNvSpPr>
          <p:nvPr>
            <p:ph type="body" idx="1"/>
          </p:nvPr>
        </p:nvSpPr>
        <p:spPr/>
        <p:txBody>
          <a:bodyPr/>
          <a:lstStyle/>
          <a:p>
            <a:r>
              <a:rPr lang="en-US"/>
              <a:t>Risks</a:t>
            </a:r>
          </a:p>
        </p:txBody>
      </p:sp>
      <p:sp>
        <p:nvSpPr>
          <p:cNvPr id="3" name="Text Placeholder 2">
            <a:extLst>
              <a:ext uri="{FF2B5EF4-FFF2-40B4-BE49-F238E27FC236}">
                <a16:creationId xmlns:a16="http://schemas.microsoft.com/office/drawing/2014/main" id="{9B4EC853-EF37-46F4-0833-86CE1847A10E}"/>
              </a:ext>
            </a:extLst>
          </p:cNvPr>
          <p:cNvSpPr>
            <a:spLocks noGrp="1"/>
          </p:cNvSpPr>
          <p:nvPr>
            <p:ph type="body" sz="quarter" idx="13"/>
          </p:nvPr>
        </p:nvSpPr>
        <p:spPr/>
        <p:txBody>
          <a:bodyPr/>
          <a:lstStyle/>
          <a:p>
            <a:pPr marL="742950" indent="-742950">
              <a:buClr>
                <a:srgbClr val="26283B"/>
              </a:buClr>
              <a:buFont typeface="+mj-lt"/>
              <a:buAutoNum type="arabicPeriod"/>
            </a:pPr>
            <a:r>
              <a:rPr lang="en-US">
                <a:solidFill>
                  <a:schemeClr val="bg1">
                    <a:lumMod val="65000"/>
                  </a:schemeClr>
                </a:solidFill>
              </a:rPr>
              <a:t>Always tracked, regardless of being logged in, and data shared with data brokers. </a:t>
            </a:r>
          </a:p>
          <a:p>
            <a:pPr marL="742950" indent="-742950">
              <a:buClr>
                <a:srgbClr val="26283B"/>
              </a:buClr>
              <a:buFont typeface="+mj-lt"/>
              <a:buAutoNum type="arabicPeriod"/>
            </a:pPr>
            <a:r>
              <a:rPr lang="en-US">
                <a:solidFill>
                  <a:schemeClr val="bg1">
                    <a:lumMod val="65000"/>
                  </a:schemeClr>
                </a:solidFill>
              </a:rPr>
              <a:t>Lack of disclosure + unpredictable behavior of system = not knowable, not consentable</a:t>
            </a:r>
            <a:r>
              <a:rPr lang="en-US" baseline="30000">
                <a:solidFill>
                  <a:schemeClr val="bg1">
                    <a:lumMod val="65000"/>
                  </a:schemeClr>
                </a:solidFill>
              </a:rPr>
              <a:t>1</a:t>
            </a:r>
          </a:p>
          <a:p>
            <a:pPr marL="742950" indent="-742950">
              <a:buClr>
                <a:srgbClr val="26283B"/>
              </a:buClr>
              <a:buFont typeface="+mj-lt"/>
              <a:buAutoNum type="arabicPeriod"/>
            </a:pPr>
            <a:r>
              <a:rPr lang="en-US"/>
              <a:t>Massive scale</a:t>
            </a:r>
          </a:p>
        </p:txBody>
      </p:sp>
      <p:sp>
        <p:nvSpPr>
          <p:cNvPr id="5" name="TextBox 4">
            <a:extLst>
              <a:ext uri="{FF2B5EF4-FFF2-40B4-BE49-F238E27FC236}">
                <a16:creationId xmlns:a16="http://schemas.microsoft.com/office/drawing/2014/main" id="{EDA704DD-6275-ECE4-CD98-297CCFE5888E}"/>
              </a:ext>
            </a:extLst>
          </p:cNvPr>
          <p:cNvSpPr txBox="1"/>
          <p:nvPr/>
        </p:nvSpPr>
        <p:spPr>
          <a:xfrm>
            <a:off x="4327773" y="9337594"/>
            <a:ext cx="13269191" cy="923330"/>
          </a:xfrm>
          <a:prstGeom prst="rect">
            <a:avLst/>
          </a:prstGeom>
          <a:noFill/>
        </p:spPr>
        <p:txBody>
          <a:bodyPr wrap="square" rtlCol="0">
            <a:spAutoFit/>
          </a:bodyPr>
          <a:lstStyle/>
          <a:p>
            <a:r>
              <a:rPr lang="en-US" baseline="30000">
                <a:solidFill>
                  <a:schemeClr val="bg1">
                    <a:lumMod val="65000"/>
                  </a:schemeClr>
                </a:solidFill>
              </a:rPr>
              <a:t>1 </a:t>
            </a:r>
            <a:r>
              <a:rPr lang="en-US" i="1">
                <a:solidFill>
                  <a:schemeClr val="bg1">
                    <a:lumMod val="65000"/>
                  </a:schemeClr>
                </a:solidFill>
                <a:latin typeface="Poppins" panose="00000500000000000000" pitchFamily="2" charset="0"/>
                <a:cs typeface="Poppins" panose="00000500000000000000" pitchFamily="2" charset="0"/>
              </a:rPr>
              <a:t>“Is it possible to validly consent to the proposed activity?”</a:t>
            </a:r>
          </a:p>
          <a:p>
            <a:endParaRPr lang="en-US" i="1">
              <a:solidFill>
                <a:schemeClr val="bg1">
                  <a:lumMod val="65000"/>
                </a:schemeClr>
              </a:solidFill>
              <a:latin typeface="Poppins" panose="00000500000000000000" pitchFamily="2" charset="0"/>
              <a:cs typeface="Poppins" panose="00000500000000000000" pitchFamily="2" charset="0"/>
            </a:endParaRPr>
          </a:p>
          <a:p>
            <a:r>
              <a:rPr lang="en-US" i="1">
                <a:solidFill>
                  <a:schemeClr val="bg1">
                    <a:lumMod val="65000"/>
                  </a:schemeClr>
                </a:solidFill>
                <a:latin typeface="Poppins" panose="00000500000000000000" pitchFamily="2" charset="0"/>
                <a:cs typeface="Poppins" panose="00000500000000000000" pitchFamily="2" charset="0"/>
              </a:rPr>
              <a:t>Kim, Nancy S.. </a:t>
            </a:r>
            <a:r>
              <a:rPr lang="en-US" i="1" err="1">
                <a:solidFill>
                  <a:schemeClr val="bg1">
                    <a:lumMod val="65000"/>
                  </a:schemeClr>
                </a:solidFill>
                <a:latin typeface="Poppins" panose="00000500000000000000" pitchFamily="2" charset="0"/>
                <a:cs typeface="Poppins" panose="00000500000000000000" pitchFamily="2" charset="0"/>
              </a:rPr>
              <a:t>Consentability</a:t>
            </a:r>
            <a:r>
              <a:rPr lang="en-US" i="1">
                <a:solidFill>
                  <a:schemeClr val="bg1">
                    <a:lumMod val="65000"/>
                  </a:schemeClr>
                </a:solidFill>
                <a:latin typeface="Poppins" panose="00000500000000000000" pitchFamily="2" charset="0"/>
                <a:cs typeface="Poppins" panose="00000500000000000000" pitchFamily="2" charset="0"/>
              </a:rPr>
              <a:t>: Consent and its Limits (p. 49). Cambridge University Press. Kindle Edition. </a:t>
            </a:r>
            <a:endParaRPr lang="en-US" baseline="30000">
              <a:solidFill>
                <a:schemeClr val="bg1">
                  <a:lumMod val="65000"/>
                </a:schemeClr>
              </a:solidFill>
            </a:endParaRPr>
          </a:p>
        </p:txBody>
      </p:sp>
    </p:spTree>
    <p:extLst>
      <p:ext uri="{BB962C8B-B14F-4D97-AF65-F5344CB8AC3E}">
        <p14:creationId xmlns:p14="http://schemas.microsoft.com/office/powerpoint/2010/main" val="35879030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B2B6DB-B07F-2476-BDF2-531ACC452947}"/>
              </a:ext>
            </a:extLst>
          </p:cNvPr>
          <p:cNvSpPr>
            <a:spLocks noGrp="1"/>
          </p:cNvSpPr>
          <p:nvPr>
            <p:ph type="body" idx="1"/>
          </p:nvPr>
        </p:nvSpPr>
        <p:spPr/>
        <p:txBody>
          <a:bodyPr/>
          <a:lstStyle/>
          <a:p>
            <a:r>
              <a:rPr lang="en-US"/>
              <a:t>Risks</a:t>
            </a:r>
          </a:p>
        </p:txBody>
      </p:sp>
      <p:sp>
        <p:nvSpPr>
          <p:cNvPr id="3" name="Text Placeholder 2">
            <a:extLst>
              <a:ext uri="{FF2B5EF4-FFF2-40B4-BE49-F238E27FC236}">
                <a16:creationId xmlns:a16="http://schemas.microsoft.com/office/drawing/2014/main" id="{9B4EC853-EF37-46F4-0833-86CE1847A10E}"/>
              </a:ext>
            </a:extLst>
          </p:cNvPr>
          <p:cNvSpPr>
            <a:spLocks noGrp="1"/>
          </p:cNvSpPr>
          <p:nvPr>
            <p:ph type="body" sz="quarter" idx="13"/>
          </p:nvPr>
        </p:nvSpPr>
        <p:spPr/>
        <p:txBody>
          <a:bodyPr/>
          <a:lstStyle/>
          <a:p>
            <a:pPr marL="742950" indent="-742950">
              <a:buClr>
                <a:srgbClr val="26283B"/>
              </a:buClr>
              <a:buFont typeface="+mj-lt"/>
              <a:buAutoNum type="arabicPeriod"/>
            </a:pPr>
            <a:r>
              <a:rPr lang="en-US">
                <a:solidFill>
                  <a:schemeClr val="bg1">
                    <a:lumMod val="65000"/>
                  </a:schemeClr>
                </a:solidFill>
              </a:rPr>
              <a:t>Always tracked, regardless of being logged in, and data shared with data brokers. </a:t>
            </a:r>
          </a:p>
          <a:p>
            <a:pPr marL="742950" indent="-742950">
              <a:buClr>
                <a:srgbClr val="26283B"/>
              </a:buClr>
              <a:buFont typeface="+mj-lt"/>
              <a:buAutoNum type="arabicPeriod"/>
            </a:pPr>
            <a:r>
              <a:rPr lang="en-US">
                <a:solidFill>
                  <a:schemeClr val="bg1">
                    <a:lumMod val="65000"/>
                  </a:schemeClr>
                </a:solidFill>
              </a:rPr>
              <a:t>Lack of disclosure + unpredictable behavior of system = not knowable, not consentable</a:t>
            </a:r>
            <a:r>
              <a:rPr lang="en-US" baseline="30000">
                <a:solidFill>
                  <a:schemeClr val="bg1">
                    <a:lumMod val="65000"/>
                  </a:schemeClr>
                </a:solidFill>
              </a:rPr>
              <a:t>1</a:t>
            </a:r>
          </a:p>
          <a:p>
            <a:pPr marL="742950" indent="-742950">
              <a:buClr>
                <a:srgbClr val="26283B"/>
              </a:buClr>
              <a:buFont typeface="+mj-lt"/>
              <a:buAutoNum type="arabicPeriod"/>
            </a:pPr>
            <a:r>
              <a:rPr lang="en-US">
                <a:solidFill>
                  <a:schemeClr val="bg1">
                    <a:lumMod val="65000"/>
                  </a:schemeClr>
                </a:solidFill>
              </a:rPr>
              <a:t>Massive scale</a:t>
            </a:r>
          </a:p>
          <a:p>
            <a:pPr marL="742950" indent="-742950">
              <a:buClr>
                <a:srgbClr val="26283B"/>
              </a:buClr>
              <a:buFont typeface="+mj-lt"/>
              <a:buAutoNum type="arabicPeriod"/>
            </a:pPr>
            <a:r>
              <a:rPr lang="en-US"/>
              <a:t>Unstoppable</a:t>
            </a:r>
          </a:p>
        </p:txBody>
      </p:sp>
      <p:sp>
        <p:nvSpPr>
          <p:cNvPr id="5" name="TextBox 4">
            <a:extLst>
              <a:ext uri="{FF2B5EF4-FFF2-40B4-BE49-F238E27FC236}">
                <a16:creationId xmlns:a16="http://schemas.microsoft.com/office/drawing/2014/main" id="{EDA704DD-6275-ECE4-CD98-297CCFE5888E}"/>
              </a:ext>
            </a:extLst>
          </p:cNvPr>
          <p:cNvSpPr txBox="1"/>
          <p:nvPr/>
        </p:nvSpPr>
        <p:spPr>
          <a:xfrm>
            <a:off x="4327773" y="9337594"/>
            <a:ext cx="13269191" cy="923330"/>
          </a:xfrm>
          <a:prstGeom prst="rect">
            <a:avLst/>
          </a:prstGeom>
          <a:noFill/>
        </p:spPr>
        <p:txBody>
          <a:bodyPr wrap="square" rtlCol="0">
            <a:spAutoFit/>
          </a:bodyPr>
          <a:lstStyle/>
          <a:p>
            <a:r>
              <a:rPr lang="en-US" baseline="30000">
                <a:solidFill>
                  <a:schemeClr val="bg1">
                    <a:lumMod val="65000"/>
                  </a:schemeClr>
                </a:solidFill>
              </a:rPr>
              <a:t>1 </a:t>
            </a:r>
            <a:r>
              <a:rPr lang="en-US" i="1">
                <a:solidFill>
                  <a:schemeClr val="bg1">
                    <a:lumMod val="65000"/>
                  </a:schemeClr>
                </a:solidFill>
                <a:latin typeface="Poppins" panose="00000500000000000000" pitchFamily="2" charset="0"/>
                <a:cs typeface="Poppins" panose="00000500000000000000" pitchFamily="2" charset="0"/>
              </a:rPr>
              <a:t>“Is it possible to validly consent to the proposed activity?”</a:t>
            </a:r>
          </a:p>
          <a:p>
            <a:endParaRPr lang="en-US" i="1">
              <a:solidFill>
                <a:schemeClr val="bg1">
                  <a:lumMod val="65000"/>
                </a:schemeClr>
              </a:solidFill>
              <a:latin typeface="Poppins" panose="00000500000000000000" pitchFamily="2" charset="0"/>
              <a:cs typeface="Poppins" panose="00000500000000000000" pitchFamily="2" charset="0"/>
            </a:endParaRPr>
          </a:p>
          <a:p>
            <a:r>
              <a:rPr lang="en-US" i="1">
                <a:solidFill>
                  <a:schemeClr val="bg1">
                    <a:lumMod val="65000"/>
                  </a:schemeClr>
                </a:solidFill>
                <a:latin typeface="Poppins" panose="00000500000000000000" pitchFamily="2" charset="0"/>
                <a:cs typeface="Poppins" panose="00000500000000000000" pitchFamily="2" charset="0"/>
              </a:rPr>
              <a:t>Kim, Nancy S.. </a:t>
            </a:r>
            <a:r>
              <a:rPr lang="en-US" i="1" err="1">
                <a:solidFill>
                  <a:schemeClr val="bg1">
                    <a:lumMod val="65000"/>
                  </a:schemeClr>
                </a:solidFill>
                <a:latin typeface="Poppins" panose="00000500000000000000" pitchFamily="2" charset="0"/>
                <a:cs typeface="Poppins" panose="00000500000000000000" pitchFamily="2" charset="0"/>
              </a:rPr>
              <a:t>Consentability</a:t>
            </a:r>
            <a:r>
              <a:rPr lang="en-US" i="1">
                <a:solidFill>
                  <a:schemeClr val="bg1">
                    <a:lumMod val="65000"/>
                  </a:schemeClr>
                </a:solidFill>
                <a:latin typeface="Poppins" panose="00000500000000000000" pitchFamily="2" charset="0"/>
                <a:cs typeface="Poppins" panose="00000500000000000000" pitchFamily="2" charset="0"/>
              </a:rPr>
              <a:t>: Consent and its Limits (p. 49). Cambridge University Press. Kindle Edition. </a:t>
            </a:r>
            <a:endParaRPr lang="en-US" baseline="30000">
              <a:solidFill>
                <a:schemeClr val="bg1">
                  <a:lumMod val="65000"/>
                </a:schemeClr>
              </a:solidFill>
            </a:endParaRPr>
          </a:p>
        </p:txBody>
      </p:sp>
    </p:spTree>
    <p:extLst>
      <p:ext uri="{BB962C8B-B14F-4D97-AF65-F5344CB8AC3E}">
        <p14:creationId xmlns:p14="http://schemas.microsoft.com/office/powerpoint/2010/main" val="36139898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576AD5-06A1-8EF2-B2E9-AEE150A5DEF2}"/>
              </a:ext>
            </a:extLst>
          </p:cNvPr>
          <p:cNvSpPr>
            <a:spLocks noGrp="1"/>
          </p:cNvSpPr>
          <p:nvPr>
            <p:ph type="body" sz="quarter" idx="13"/>
          </p:nvPr>
        </p:nvSpPr>
        <p:spPr/>
        <p:txBody>
          <a:bodyPr>
            <a:normAutofit fontScale="77500" lnSpcReduction="20000"/>
          </a:bodyPr>
          <a:lstStyle/>
          <a:p>
            <a:r>
              <a:rPr lang="en-US"/>
              <a:t>Industries who want to increase certainty and reduce risk</a:t>
            </a:r>
          </a:p>
          <a:p>
            <a:pPr lvl="1"/>
            <a:r>
              <a:rPr lang="en-US"/>
              <a:t>Insurance</a:t>
            </a:r>
          </a:p>
          <a:p>
            <a:pPr lvl="1"/>
            <a:r>
              <a:rPr lang="en-US"/>
              <a:t>Government / Law Enforcement</a:t>
            </a:r>
          </a:p>
          <a:p>
            <a:pPr lvl="1"/>
            <a:r>
              <a:rPr lang="en-US"/>
              <a:t>Finance</a:t>
            </a:r>
          </a:p>
          <a:p>
            <a:pPr lvl="1"/>
            <a:r>
              <a:rPr lang="en-US"/>
              <a:t>Fraud</a:t>
            </a:r>
          </a:p>
          <a:p>
            <a:r>
              <a:rPr lang="en-US"/>
              <a:t>Industries who want to influence consumers</a:t>
            </a:r>
          </a:p>
          <a:p>
            <a:pPr lvl="1"/>
            <a:r>
              <a:rPr lang="en-US"/>
              <a:t>CRM</a:t>
            </a:r>
          </a:p>
          <a:p>
            <a:pPr lvl="1"/>
            <a:r>
              <a:rPr lang="en-US"/>
              <a:t>Advertising</a:t>
            </a:r>
          </a:p>
          <a:p>
            <a:pPr lvl="1"/>
            <a:r>
              <a:rPr lang="en-US"/>
              <a:t>Marketing</a:t>
            </a:r>
          </a:p>
          <a:p>
            <a:r>
              <a:rPr lang="en-US"/>
              <a:t>Industries who amass information as a core business</a:t>
            </a:r>
          </a:p>
          <a:p>
            <a:pPr lvl="1"/>
            <a:r>
              <a:rPr lang="en-US"/>
              <a:t>Social Networks</a:t>
            </a:r>
          </a:p>
          <a:p>
            <a:pPr lvl="1"/>
            <a:r>
              <a:rPr lang="en-US"/>
              <a:t>Academic Research</a:t>
            </a:r>
          </a:p>
          <a:p>
            <a:pPr lvl="1"/>
            <a:r>
              <a:rPr lang="en-US"/>
              <a:t>Legal Research &amp; Publication</a:t>
            </a:r>
          </a:p>
          <a:p>
            <a:r>
              <a:rPr lang="en-US"/>
              <a:t>Hidden Identification Enabling Industries</a:t>
            </a:r>
          </a:p>
          <a:p>
            <a:pPr lvl="1"/>
            <a:r>
              <a:rPr lang="en-US"/>
              <a:t>Identity Resolution Platforms (ID Res)</a:t>
            </a:r>
          </a:p>
          <a:p>
            <a:pPr lvl="1"/>
            <a:r>
              <a:rPr lang="en-US"/>
              <a:t>Customer Data Platforms (CDP)</a:t>
            </a:r>
          </a:p>
        </p:txBody>
      </p:sp>
      <p:sp>
        <p:nvSpPr>
          <p:cNvPr id="3" name="Text Placeholder 2">
            <a:extLst>
              <a:ext uri="{FF2B5EF4-FFF2-40B4-BE49-F238E27FC236}">
                <a16:creationId xmlns:a16="http://schemas.microsoft.com/office/drawing/2014/main" id="{7C5FD8F4-351B-90BE-A480-36E6DD443A80}"/>
              </a:ext>
            </a:extLst>
          </p:cNvPr>
          <p:cNvSpPr>
            <a:spLocks noGrp="1"/>
          </p:cNvSpPr>
          <p:nvPr>
            <p:ph type="body" idx="1"/>
          </p:nvPr>
        </p:nvSpPr>
        <p:spPr/>
        <p:txBody>
          <a:bodyPr/>
          <a:lstStyle/>
          <a:p>
            <a:r>
              <a:rPr lang="en-US"/>
              <a:t>Industries Benefitting from Hidden Identification</a:t>
            </a:r>
          </a:p>
        </p:txBody>
      </p:sp>
      <p:grpSp>
        <p:nvGrpSpPr>
          <p:cNvPr id="5" name="Group 4">
            <a:extLst>
              <a:ext uri="{FF2B5EF4-FFF2-40B4-BE49-F238E27FC236}">
                <a16:creationId xmlns:a16="http://schemas.microsoft.com/office/drawing/2014/main" id="{5299ACE9-BD41-B070-22AD-DAC64418D48A}"/>
              </a:ext>
            </a:extLst>
          </p:cNvPr>
          <p:cNvGrpSpPr/>
          <p:nvPr/>
        </p:nvGrpSpPr>
        <p:grpSpPr>
          <a:xfrm>
            <a:off x="7450282" y="758536"/>
            <a:ext cx="10370128" cy="9123219"/>
            <a:chOff x="640080" y="1670858"/>
            <a:chExt cx="9892145" cy="3948546"/>
          </a:xfrm>
        </p:grpSpPr>
        <p:sp>
          <p:nvSpPr>
            <p:cNvPr id="6" name="Rectangle: Rounded Corners 5">
              <a:extLst>
                <a:ext uri="{FF2B5EF4-FFF2-40B4-BE49-F238E27FC236}">
                  <a16:creationId xmlns:a16="http://schemas.microsoft.com/office/drawing/2014/main" id="{C9042CF0-DED6-B14C-1DC7-44D4E36E3DCD}"/>
                </a:ext>
              </a:extLst>
            </p:cNvPr>
            <p:cNvSpPr/>
            <p:nvPr/>
          </p:nvSpPr>
          <p:spPr>
            <a:xfrm>
              <a:off x="640080" y="1670858"/>
              <a:ext cx="9892145" cy="3948546"/>
            </a:xfrm>
            <a:prstGeom prst="roundRect">
              <a:avLst>
                <a:gd name="adj" fmla="val 10061"/>
              </a:avLst>
            </a:prstGeom>
            <a:solidFill>
              <a:srgbClr val="AADC00">
                <a:alpha val="29020"/>
              </a:srgbClr>
            </a:solidFill>
            <a:ln w="76200">
              <a:solidFill>
                <a:srgbClr val="AAD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7" name="TextBox 6">
              <a:extLst>
                <a:ext uri="{FF2B5EF4-FFF2-40B4-BE49-F238E27FC236}">
                  <a16:creationId xmlns:a16="http://schemas.microsoft.com/office/drawing/2014/main" id="{72B0023E-5719-C385-1FA8-FDB972A85551}"/>
                </a:ext>
              </a:extLst>
            </p:cNvPr>
            <p:cNvSpPr txBox="1"/>
            <p:nvPr/>
          </p:nvSpPr>
          <p:spPr>
            <a:xfrm>
              <a:off x="6296691" y="3070771"/>
              <a:ext cx="3075833" cy="579447"/>
            </a:xfrm>
            <a:prstGeom prst="rect">
              <a:avLst/>
            </a:prstGeom>
            <a:noFill/>
          </p:spPr>
          <p:txBody>
            <a:bodyPr wrap="square" rtlCol="0">
              <a:spAutoFit/>
            </a:bodyPr>
            <a:lstStyle/>
            <a:p>
              <a:r>
                <a:rPr lang="en-US" sz="8100" b="1"/>
                <a:t>$8.9T</a:t>
              </a:r>
            </a:p>
          </p:txBody>
        </p:sp>
      </p:grpSp>
    </p:spTree>
    <p:extLst>
      <p:ext uri="{BB962C8B-B14F-4D97-AF65-F5344CB8AC3E}">
        <p14:creationId xmlns:p14="http://schemas.microsoft.com/office/powerpoint/2010/main" val="43892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B2B6DB-B07F-2476-BDF2-531ACC452947}"/>
              </a:ext>
            </a:extLst>
          </p:cNvPr>
          <p:cNvSpPr>
            <a:spLocks noGrp="1"/>
          </p:cNvSpPr>
          <p:nvPr>
            <p:ph type="body" idx="1"/>
          </p:nvPr>
        </p:nvSpPr>
        <p:spPr/>
        <p:txBody>
          <a:bodyPr/>
          <a:lstStyle/>
          <a:p>
            <a:r>
              <a:rPr lang="en-US"/>
              <a:t>Risks</a:t>
            </a:r>
          </a:p>
        </p:txBody>
      </p:sp>
      <p:sp>
        <p:nvSpPr>
          <p:cNvPr id="3" name="Text Placeholder 2">
            <a:extLst>
              <a:ext uri="{FF2B5EF4-FFF2-40B4-BE49-F238E27FC236}">
                <a16:creationId xmlns:a16="http://schemas.microsoft.com/office/drawing/2014/main" id="{9B4EC853-EF37-46F4-0833-86CE1847A10E}"/>
              </a:ext>
            </a:extLst>
          </p:cNvPr>
          <p:cNvSpPr>
            <a:spLocks noGrp="1"/>
          </p:cNvSpPr>
          <p:nvPr>
            <p:ph type="body" sz="quarter" idx="13"/>
          </p:nvPr>
        </p:nvSpPr>
        <p:spPr/>
        <p:txBody>
          <a:bodyPr/>
          <a:lstStyle/>
          <a:p>
            <a:pPr marL="742950" indent="-742950">
              <a:buClr>
                <a:srgbClr val="26283B"/>
              </a:buClr>
              <a:buFont typeface="+mj-lt"/>
              <a:buAutoNum type="arabicPeriod"/>
            </a:pPr>
            <a:r>
              <a:rPr lang="en-US">
                <a:solidFill>
                  <a:schemeClr val="bg1">
                    <a:lumMod val="65000"/>
                  </a:schemeClr>
                </a:solidFill>
              </a:rPr>
              <a:t>Always tracked, regardless of being logged in, and data shared with data brokers. </a:t>
            </a:r>
          </a:p>
          <a:p>
            <a:pPr marL="742950" indent="-742950">
              <a:buClr>
                <a:srgbClr val="26283B"/>
              </a:buClr>
              <a:buFont typeface="+mj-lt"/>
              <a:buAutoNum type="arabicPeriod"/>
            </a:pPr>
            <a:r>
              <a:rPr lang="en-US">
                <a:solidFill>
                  <a:schemeClr val="bg1">
                    <a:lumMod val="65000"/>
                  </a:schemeClr>
                </a:solidFill>
              </a:rPr>
              <a:t>Lack of disclosure + unpredictable behavior of system = not knowable, not consentable</a:t>
            </a:r>
            <a:r>
              <a:rPr lang="en-US" baseline="30000">
                <a:solidFill>
                  <a:schemeClr val="bg1">
                    <a:lumMod val="65000"/>
                  </a:schemeClr>
                </a:solidFill>
              </a:rPr>
              <a:t>1</a:t>
            </a:r>
          </a:p>
          <a:p>
            <a:pPr marL="742950" indent="-742950">
              <a:buClr>
                <a:srgbClr val="26283B"/>
              </a:buClr>
              <a:buFont typeface="+mj-lt"/>
              <a:buAutoNum type="arabicPeriod"/>
            </a:pPr>
            <a:r>
              <a:rPr lang="en-US">
                <a:solidFill>
                  <a:schemeClr val="bg1">
                    <a:lumMod val="65000"/>
                  </a:schemeClr>
                </a:solidFill>
              </a:rPr>
              <a:t>Unstoppable</a:t>
            </a:r>
          </a:p>
          <a:p>
            <a:pPr marL="742950" indent="-742950">
              <a:buClr>
                <a:srgbClr val="26283B"/>
              </a:buClr>
              <a:buFont typeface="+mj-lt"/>
              <a:buAutoNum type="arabicPeriod"/>
            </a:pPr>
            <a:r>
              <a:rPr lang="en-US"/>
              <a:t>Loss of autonomy</a:t>
            </a:r>
          </a:p>
        </p:txBody>
      </p:sp>
      <p:sp>
        <p:nvSpPr>
          <p:cNvPr id="5" name="TextBox 4">
            <a:extLst>
              <a:ext uri="{FF2B5EF4-FFF2-40B4-BE49-F238E27FC236}">
                <a16:creationId xmlns:a16="http://schemas.microsoft.com/office/drawing/2014/main" id="{EDA704DD-6275-ECE4-CD98-297CCFE5888E}"/>
              </a:ext>
            </a:extLst>
          </p:cNvPr>
          <p:cNvSpPr txBox="1"/>
          <p:nvPr/>
        </p:nvSpPr>
        <p:spPr>
          <a:xfrm>
            <a:off x="4327773" y="9337594"/>
            <a:ext cx="13269191" cy="923330"/>
          </a:xfrm>
          <a:prstGeom prst="rect">
            <a:avLst/>
          </a:prstGeom>
          <a:noFill/>
        </p:spPr>
        <p:txBody>
          <a:bodyPr wrap="square" rtlCol="0">
            <a:spAutoFit/>
          </a:bodyPr>
          <a:lstStyle/>
          <a:p>
            <a:r>
              <a:rPr lang="en-US" baseline="30000">
                <a:solidFill>
                  <a:schemeClr val="bg1">
                    <a:lumMod val="65000"/>
                  </a:schemeClr>
                </a:solidFill>
              </a:rPr>
              <a:t>1 </a:t>
            </a:r>
            <a:r>
              <a:rPr lang="en-US" i="1">
                <a:solidFill>
                  <a:schemeClr val="bg1">
                    <a:lumMod val="65000"/>
                  </a:schemeClr>
                </a:solidFill>
                <a:latin typeface="Poppins" panose="00000500000000000000" pitchFamily="2" charset="0"/>
                <a:cs typeface="Poppins" panose="00000500000000000000" pitchFamily="2" charset="0"/>
              </a:rPr>
              <a:t>“Is it possible to validly consent to the proposed activity?”</a:t>
            </a:r>
          </a:p>
          <a:p>
            <a:endParaRPr lang="en-US" i="1">
              <a:solidFill>
                <a:schemeClr val="bg1">
                  <a:lumMod val="65000"/>
                </a:schemeClr>
              </a:solidFill>
              <a:latin typeface="Poppins" panose="00000500000000000000" pitchFamily="2" charset="0"/>
              <a:cs typeface="Poppins" panose="00000500000000000000" pitchFamily="2" charset="0"/>
            </a:endParaRPr>
          </a:p>
          <a:p>
            <a:r>
              <a:rPr lang="en-US" i="1">
                <a:solidFill>
                  <a:schemeClr val="bg1">
                    <a:lumMod val="65000"/>
                  </a:schemeClr>
                </a:solidFill>
                <a:latin typeface="Poppins" panose="00000500000000000000" pitchFamily="2" charset="0"/>
                <a:cs typeface="Poppins" panose="00000500000000000000" pitchFamily="2" charset="0"/>
              </a:rPr>
              <a:t>Kim, Nancy S.. </a:t>
            </a:r>
            <a:r>
              <a:rPr lang="en-US" i="1" err="1">
                <a:solidFill>
                  <a:schemeClr val="bg1">
                    <a:lumMod val="65000"/>
                  </a:schemeClr>
                </a:solidFill>
                <a:latin typeface="Poppins" panose="00000500000000000000" pitchFamily="2" charset="0"/>
                <a:cs typeface="Poppins" panose="00000500000000000000" pitchFamily="2" charset="0"/>
              </a:rPr>
              <a:t>Consentability</a:t>
            </a:r>
            <a:r>
              <a:rPr lang="en-US" i="1">
                <a:solidFill>
                  <a:schemeClr val="bg1">
                    <a:lumMod val="65000"/>
                  </a:schemeClr>
                </a:solidFill>
                <a:latin typeface="Poppins" panose="00000500000000000000" pitchFamily="2" charset="0"/>
                <a:cs typeface="Poppins" panose="00000500000000000000" pitchFamily="2" charset="0"/>
              </a:rPr>
              <a:t>: Consent and its Limits (p. 49). Cambridge University Press. Kindle Edition. </a:t>
            </a:r>
            <a:endParaRPr lang="en-US" baseline="30000">
              <a:solidFill>
                <a:schemeClr val="bg1">
                  <a:lumMod val="65000"/>
                </a:schemeClr>
              </a:solidFill>
            </a:endParaRPr>
          </a:p>
        </p:txBody>
      </p:sp>
    </p:spTree>
    <p:extLst>
      <p:ext uri="{BB962C8B-B14F-4D97-AF65-F5344CB8AC3E}">
        <p14:creationId xmlns:p14="http://schemas.microsoft.com/office/powerpoint/2010/main" val="38908060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B2B6DB-B07F-2476-BDF2-531ACC452947}"/>
              </a:ext>
            </a:extLst>
          </p:cNvPr>
          <p:cNvSpPr>
            <a:spLocks noGrp="1"/>
          </p:cNvSpPr>
          <p:nvPr>
            <p:ph type="body" idx="1"/>
          </p:nvPr>
        </p:nvSpPr>
        <p:spPr/>
        <p:txBody>
          <a:bodyPr/>
          <a:lstStyle/>
          <a:p>
            <a:r>
              <a:rPr lang="en-US"/>
              <a:t>Risks</a:t>
            </a:r>
          </a:p>
        </p:txBody>
      </p:sp>
      <p:sp>
        <p:nvSpPr>
          <p:cNvPr id="3" name="Text Placeholder 2">
            <a:extLst>
              <a:ext uri="{FF2B5EF4-FFF2-40B4-BE49-F238E27FC236}">
                <a16:creationId xmlns:a16="http://schemas.microsoft.com/office/drawing/2014/main" id="{9B4EC853-EF37-46F4-0833-86CE1847A10E}"/>
              </a:ext>
            </a:extLst>
          </p:cNvPr>
          <p:cNvSpPr>
            <a:spLocks noGrp="1"/>
          </p:cNvSpPr>
          <p:nvPr>
            <p:ph type="body" sz="quarter" idx="13"/>
          </p:nvPr>
        </p:nvSpPr>
        <p:spPr/>
        <p:txBody>
          <a:bodyPr/>
          <a:lstStyle/>
          <a:p>
            <a:pPr marL="742950" indent="-742950">
              <a:buClr>
                <a:srgbClr val="26283B"/>
              </a:buClr>
              <a:buFont typeface="+mj-lt"/>
              <a:buAutoNum type="arabicPeriod"/>
            </a:pPr>
            <a:r>
              <a:rPr lang="en-US">
                <a:solidFill>
                  <a:schemeClr val="bg1">
                    <a:lumMod val="65000"/>
                  </a:schemeClr>
                </a:solidFill>
              </a:rPr>
              <a:t>Always tracked, regardless of being logged in, and data shared with data brokers. </a:t>
            </a:r>
          </a:p>
          <a:p>
            <a:pPr marL="742950" indent="-742950">
              <a:buClr>
                <a:srgbClr val="26283B"/>
              </a:buClr>
              <a:buFont typeface="+mj-lt"/>
              <a:buAutoNum type="arabicPeriod"/>
            </a:pPr>
            <a:r>
              <a:rPr lang="en-US">
                <a:solidFill>
                  <a:schemeClr val="bg1">
                    <a:lumMod val="65000"/>
                  </a:schemeClr>
                </a:solidFill>
              </a:rPr>
              <a:t>Lack of disclosure + unpredictable behavior of system = not knowable, not consentable</a:t>
            </a:r>
            <a:r>
              <a:rPr lang="en-US" baseline="30000">
                <a:solidFill>
                  <a:schemeClr val="bg1">
                    <a:lumMod val="65000"/>
                  </a:schemeClr>
                </a:solidFill>
              </a:rPr>
              <a:t>1</a:t>
            </a:r>
          </a:p>
          <a:p>
            <a:pPr marL="742950" indent="-742950">
              <a:buClr>
                <a:srgbClr val="26283B"/>
              </a:buClr>
              <a:buFont typeface="+mj-lt"/>
              <a:buAutoNum type="arabicPeriod"/>
            </a:pPr>
            <a:r>
              <a:rPr lang="en-US">
                <a:solidFill>
                  <a:schemeClr val="bg1">
                    <a:lumMod val="65000"/>
                  </a:schemeClr>
                </a:solidFill>
              </a:rPr>
              <a:t>Unstoppable</a:t>
            </a:r>
          </a:p>
          <a:p>
            <a:pPr marL="742950" indent="-742950">
              <a:buClr>
                <a:srgbClr val="26283B"/>
              </a:buClr>
              <a:buFont typeface="+mj-lt"/>
              <a:buAutoNum type="arabicPeriod"/>
            </a:pPr>
            <a:r>
              <a:rPr lang="en-US">
                <a:solidFill>
                  <a:schemeClr val="bg1">
                    <a:lumMod val="65000"/>
                  </a:schemeClr>
                </a:solidFill>
              </a:rPr>
              <a:t>Loss of autonomy</a:t>
            </a:r>
          </a:p>
          <a:p>
            <a:pPr marL="742950" indent="-742950">
              <a:buClr>
                <a:srgbClr val="26283B"/>
              </a:buClr>
              <a:buFont typeface="+mj-lt"/>
              <a:buAutoNum type="arabicPeriod"/>
            </a:pPr>
            <a:r>
              <a:rPr lang="en-US"/>
              <a:t>Indiscriminate data collection</a:t>
            </a:r>
          </a:p>
          <a:p>
            <a:pPr marL="742950" indent="-742950">
              <a:buClr>
                <a:srgbClr val="26283B"/>
              </a:buClr>
              <a:buFont typeface="+mj-lt"/>
              <a:buAutoNum type="arabicPeriod"/>
            </a:pPr>
            <a:endParaRPr lang="en-US"/>
          </a:p>
        </p:txBody>
      </p:sp>
      <p:sp>
        <p:nvSpPr>
          <p:cNvPr id="5" name="TextBox 4">
            <a:extLst>
              <a:ext uri="{FF2B5EF4-FFF2-40B4-BE49-F238E27FC236}">
                <a16:creationId xmlns:a16="http://schemas.microsoft.com/office/drawing/2014/main" id="{EDA704DD-6275-ECE4-CD98-297CCFE5888E}"/>
              </a:ext>
            </a:extLst>
          </p:cNvPr>
          <p:cNvSpPr txBox="1"/>
          <p:nvPr/>
        </p:nvSpPr>
        <p:spPr>
          <a:xfrm>
            <a:off x="4327773" y="9337594"/>
            <a:ext cx="13269191" cy="923330"/>
          </a:xfrm>
          <a:prstGeom prst="rect">
            <a:avLst/>
          </a:prstGeom>
          <a:noFill/>
        </p:spPr>
        <p:txBody>
          <a:bodyPr wrap="square" rtlCol="0">
            <a:spAutoFit/>
          </a:bodyPr>
          <a:lstStyle/>
          <a:p>
            <a:r>
              <a:rPr lang="en-US" baseline="30000">
                <a:solidFill>
                  <a:schemeClr val="bg1">
                    <a:lumMod val="65000"/>
                  </a:schemeClr>
                </a:solidFill>
              </a:rPr>
              <a:t>1 </a:t>
            </a:r>
            <a:r>
              <a:rPr lang="en-US" i="1">
                <a:solidFill>
                  <a:schemeClr val="bg1">
                    <a:lumMod val="65000"/>
                  </a:schemeClr>
                </a:solidFill>
                <a:latin typeface="Poppins" panose="00000500000000000000" pitchFamily="2" charset="0"/>
                <a:cs typeface="Poppins" panose="00000500000000000000" pitchFamily="2" charset="0"/>
              </a:rPr>
              <a:t>“Is it possible to validly consent to the proposed activity?”</a:t>
            </a:r>
          </a:p>
          <a:p>
            <a:endParaRPr lang="en-US" i="1">
              <a:solidFill>
                <a:schemeClr val="bg1">
                  <a:lumMod val="65000"/>
                </a:schemeClr>
              </a:solidFill>
              <a:latin typeface="Poppins" panose="00000500000000000000" pitchFamily="2" charset="0"/>
              <a:cs typeface="Poppins" panose="00000500000000000000" pitchFamily="2" charset="0"/>
            </a:endParaRPr>
          </a:p>
          <a:p>
            <a:r>
              <a:rPr lang="en-US" i="1">
                <a:solidFill>
                  <a:schemeClr val="bg1">
                    <a:lumMod val="65000"/>
                  </a:schemeClr>
                </a:solidFill>
                <a:latin typeface="Poppins" panose="00000500000000000000" pitchFamily="2" charset="0"/>
                <a:cs typeface="Poppins" panose="00000500000000000000" pitchFamily="2" charset="0"/>
              </a:rPr>
              <a:t>Kim, Nancy S.. </a:t>
            </a:r>
            <a:r>
              <a:rPr lang="en-US" i="1" err="1">
                <a:solidFill>
                  <a:schemeClr val="bg1">
                    <a:lumMod val="65000"/>
                  </a:schemeClr>
                </a:solidFill>
                <a:latin typeface="Poppins" panose="00000500000000000000" pitchFamily="2" charset="0"/>
                <a:cs typeface="Poppins" panose="00000500000000000000" pitchFamily="2" charset="0"/>
              </a:rPr>
              <a:t>Consentability</a:t>
            </a:r>
            <a:r>
              <a:rPr lang="en-US" i="1">
                <a:solidFill>
                  <a:schemeClr val="bg1">
                    <a:lumMod val="65000"/>
                  </a:schemeClr>
                </a:solidFill>
                <a:latin typeface="Poppins" panose="00000500000000000000" pitchFamily="2" charset="0"/>
                <a:cs typeface="Poppins" panose="00000500000000000000" pitchFamily="2" charset="0"/>
              </a:rPr>
              <a:t>: Consent and its Limits (p. 49). Cambridge University Press. Kindle Edition. </a:t>
            </a:r>
            <a:endParaRPr lang="en-US" baseline="30000">
              <a:solidFill>
                <a:schemeClr val="bg1">
                  <a:lumMod val="65000"/>
                </a:schemeClr>
              </a:solidFill>
            </a:endParaRPr>
          </a:p>
        </p:txBody>
      </p:sp>
    </p:spTree>
    <p:extLst>
      <p:ext uri="{BB962C8B-B14F-4D97-AF65-F5344CB8AC3E}">
        <p14:creationId xmlns:p14="http://schemas.microsoft.com/office/powerpoint/2010/main" val="4922169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A886C8-9B1C-63FF-6340-5709CECC5592}"/>
              </a:ext>
            </a:extLst>
          </p:cNvPr>
          <p:cNvSpPr>
            <a:spLocks noGrp="1"/>
          </p:cNvSpPr>
          <p:nvPr>
            <p:ph type="body" idx="1"/>
          </p:nvPr>
        </p:nvSpPr>
        <p:spPr>
          <a:xfrm>
            <a:off x="691036" y="1984663"/>
            <a:ext cx="5874356" cy="7203941"/>
          </a:xfrm>
        </p:spPr>
        <p:txBody>
          <a:bodyPr/>
          <a:lstStyle/>
          <a:p>
            <a:r>
              <a:rPr lang="en-US"/>
              <a:t>ISL 2022 K-12 EdTech App Safety Benchmark</a:t>
            </a:r>
          </a:p>
        </p:txBody>
      </p:sp>
      <p:sp>
        <p:nvSpPr>
          <p:cNvPr id="3" name="Text Placeholder 2">
            <a:extLst>
              <a:ext uri="{FF2B5EF4-FFF2-40B4-BE49-F238E27FC236}">
                <a16:creationId xmlns:a16="http://schemas.microsoft.com/office/drawing/2014/main" id="{98C26D4B-A1FB-53AD-CB7A-BA3A0B60DDA6}"/>
              </a:ext>
            </a:extLst>
          </p:cNvPr>
          <p:cNvSpPr>
            <a:spLocks noGrp="1"/>
          </p:cNvSpPr>
          <p:nvPr>
            <p:ph type="body" sz="quarter" idx="13"/>
          </p:nvPr>
        </p:nvSpPr>
        <p:spPr/>
        <p:txBody>
          <a:bodyPr>
            <a:normAutofit/>
          </a:bodyPr>
          <a:lstStyle/>
          <a:p>
            <a:r>
              <a:rPr lang="en-US" sz="3600">
                <a:latin typeface="Poppins" panose="00000500000000000000" pitchFamily="2" charset="0"/>
                <a:cs typeface="Poppins" panose="00000500000000000000" pitchFamily="2" charset="0"/>
              </a:rPr>
              <a:t>Analysis of over 1200 EdTech apps.</a:t>
            </a:r>
          </a:p>
          <a:p>
            <a:r>
              <a:rPr lang="en-US" sz="3600">
                <a:latin typeface="Poppins" panose="00000500000000000000" pitchFamily="2" charset="0"/>
                <a:cs typeface="Poppins" panose="00000500000000000000" pitchFamily="2" charset="0"/>
              </a:rPr>
              <a:t>In total, 539 apps were observed sending data to ID Res or CDP entities. </a:t>
            </a:r>
          </a:p>
          <a:p>
            <a:r>
              <a:rPr lang="en-US" sz="3600">
                <a:latin typeface="Poppins" panose="00000500000000000000" pitchFamily="2" charset="0"/>
                <a:cs typeface="Poppins" panose="00000500000000000000" pitchFamily="2" charset="0"/>
              </a:rPr>
              <a:t>We found outbound network traffic to:</a:t>
            </a:r>
          </a:p>
          <a:p>
            <a:pPr lvl="1"/>
            <a:r>
              <a:rPr lang="en-US" sz="2400">
                <a:latin typeface="Poppins" panose="00000500000000000000" pitchFamily="2" charset="0"/>
                <a:cs typeface="Poppins" panose="00000500000000000000" pitchFamily="2" charset="0"/>
              </a:rPr>
              <a:t>37 Identity Resolution Platforms (12 data brokers)</a:t>
            </a:r>
          </a:p>
          <a:p>
            <a:pPr lvl="2"/>
            <a:r>
              <a:rPr lang="en-US" sz="1800" err="1">
                <a:latin typeface="Poppins" panose="00000500000000000000" pitchFamily="2" charset="0"/>
                <a:cs typeface="Poppins" panose="00000500000000000000" pitchFamily="2" charset="0"/>
              </a:rPr>
              <a:t>LiveRamp</a:t>
            </a:r>
            <a:r>
              <a:rPr lang="en-US" sz="1800">
                <a:latin typeface="Poppins" panose="00000500000000000000" pitchFamily="2" charset="0"/>
                <a:cs typeface="Poppins" panose="00000500000000000000" pitchFamily="2" charset="0"/>
              </a:rPr>
              <a:t>, The Trade Desk, Transunion, Criteo, ID5, Neustar</a:t>
            </a:r>
          </a:p>
          <a:p>
            <a:pPr lvl="1"/>
            <a:r>
              <a:rPr lang="en-US" sz="2400">
                <a:latin typeface="Poppins" panose="00000500000000000000" pitchFamily="2" charset="0"/>
                <a:cs typeface="Poppins" panose="00000500000000000000" pitchFamily="2" charset="0"/>
              </a:rPr>
              <a:t>38 Customer Data Platforms (5 data brokers)</a:t>
            </a:r>
          </a:p>
          <a:p>
            <a:pPr lvl="2"/>
            <a:r>
              <a:rPr lang="en-US" sz="1800">
                <a:latin typeface="Poppins" panose="00000500000000000000" pitchFamily="2" charset="0"/>
                <a:cs typeface="Poppins" panose="00000500000000000000" pitchFamily="2" charset="0"/>
              </a:rPr>
              <a:t>Oracle, Piano, Microsoft, Salesforce, </a:t>
            </a:r>
            <a:r>
              <a:rPr lang="en-US" sz="1800" err="1">
                <a:latin typeface="Poppins" panose="00000500000000000000" pitchFamily="2" charset="0"/>
                <a:cs typeface="Poppins" panose="00000500000000000000" pitchFamily="2" charset="0"/>
              </a:rPr>
              <a:t>Klaviyo</a:t>
            </a:r>
            <a:endParaRPr lang="en-US" sz="1800">
              <a:latin typeface="Poppins" panose="00000500000000000000" pitchFamily="2" charset="0"/>
              <a:cs typeface="Poppins" panose="00000500000000000000" pitchFamily="2" charset="0"/>
            </a:endParaRPr>
          </a:p>
          <a:p>
            <a:pPr lvl="1"/>
            <a:r>
              <a:rPr lang="en-US" sz="2400">
                <a:latin typeface="Poppins" panose="00000500000000000000" pitchFamily="2" charset="0"/>
                <a:cs typeface="Poppins" panose="00000500000000000000" pitchFamily="2" charset="0"/>
              </a:rPr>
              <a:t>66 unique orgs, either Identity Resolution, Customer Data Platform or both.</a:t>
            </a:r>
          </a:p>
          <a:p>
            <a:pPr lvl="2"/>
            <a:r>
              <a:rPr lang="en-US" sz="1800">
                <a:latin typeface="Poppins" panose="00000500000000000000" pitchFamily="2" charset="0"/>
                <a:cs typeface="Poppins" panose="00000500000000000000" pitchFamily="2" charset="0"/>
              </a:rPr>
              <a:t>9 orgs appear in both categories.</a:t>
            </a:r>
          </a:p>
          <a:p>
            <a:pPr lvl="3"/>
            <a:r>
              <a:rPr lang="en-US" sz="1600">
                <a:solidFill>
                  <a:schemeClr val="tx1"/>
                </a:solidFill>
                <a:latin typeface="Poppins" panose="00000500000000000000" pitchFamily="2" charset="0"/>
                <a:cs typeface="Poppins" panose="00000500000000000000" pitchFamily="2" charset="0"/>
              </a:rPr>
              <a:t>Segment, Tealium, Treasure Data, </a:t>
            </a:r>
            <a:r>
              <a:rPr lang="en-US" sz="1600" err="1">
                <a:solidFill>
                  <a:schemeClr val="tx1"/>
                </a:solidFill>
                <a:latin typeface="Poppins" panose="00000500000000000000" pitchFamily="2" charset="0"/>
                <a:cs typeface="Poppins" panose="00000500000000000000" pitchFamily="2" charset="0"/>
              </a:rPr>
              <a:t>mParticle</a:t>
            </a:r>
            <a:r>
              <a:rPr lang="en-US" sz="1600">
                <a:solidFill>
                  <a:schemeClr val="tx1"/>
                </a:solidFill>
                <a:latin typeface="Poppins" panose="00000500000000000000" pitchFamily="2" charset="0"/>
                <a:cs typeface="Poppins" panose="00000500000000000000" pitchFamily="2" charset="0"/>
              </a:rPr>
              <a:t>, Epsilon</a:t>
            </a:r>
          </a:p>
          <a:p>
            <a:r>
              <a:rPr lang="en-US" sz="3600" b="1" i="1">
                <a:latin typeface="Poppins" panose="00000500000000000000" pitchFamily="2" charset="0"/>
                <a:cs typeface="Poppins" panose="00000500000000000000" pitchFamily="2" charset="0"/>
              </a:rPr>
              <a:t>These are apps recommended or required by schools for children as young as pre-K.</a:t>
            </a:r>
          </a:p>
        </p:txBody>
      </p:sp>
      <p:pic>
        <p:nvPicPr>
          <p:cNvPr id="6" name="Graphic 5" descr="Sad face outline with solid fill">
            <a:extLst>
              <a:ext uri="{FF2B5EF4-FFF2-40B4-BE49-F238E27FC236}">
                <a16:creationId xmlns:a16="http://schemas.microsoft.com/office/drawing/2014/main" id="{BDCFA257-1EBF-C0EF-F8C5-9A8A6F0D44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31472" y="6857999"/>
            <a:ext cx="2389909" cy="2389909"/>
          </a:xfrm>
          <a:prstGeom prst="rect">
            <a:avLst/>
          </a:prstGeom>
        </p:spPr>
      </p:pic>
    </p:spTree>
    <p:extLst>
      <p:ext uri="{BB962C8B-B14F-4D97-AF65-F5344CB8AC3E}">
        <p14:creationId xmlns:p14="http://schemas.microsoft.com/office/powerpoint/2010/main" val="18769267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A886C8-9B1C-63FF-6340-5709CECC5592}"/>
              </a:ext>
            </a:extLst>
          </p:cNvPr>
          <p:cNvSpPr>
            <a:spLocks noGrp="1"/>
          </p:cNvSpPr>
          <p:nvPr>
            <p:ph type="body" idx="1"/>
          </p:nvPr>
        </p:nvSpPr>
        <p:spPr>
          <a:xfrm>
            <a:off x="691036" y="1984663"/>
            <a:ext cx="5874356" cy="7203941"/>
          </a:xfrm>
        </p:spPr>
        <p:txBody>
          <a:bodyPr/>
          <a:lstStyle/>
          <a:p>
            <a:r>
              <a:rPr lang="en-US"/>
              <a:t>App Retesting</a:t>
            </a:r>
          </a:p>
        </p:txBody>
      </p:sp>
      <p:sp>
        <p:nvSpPr>
          <p:cNvPr id="3" name="Text Placeholder 2">
            <a:extLst>
              <a:ext uri="{FF2B5EF4-FFF2-40B4-BE49-F238E27FC236}">
                <a16:creationId xmlns:a16="http://schemas.microsoft.com/office/drawing/2014/main" id="{98C26D4B-A1FB-53AD-CB7A-BA3A0B60DDA6}"/>
              </a:ext>
            </a:extLst>
          </p:cNvPr>
          <p:cNvSpPr>
            <a:spLocks noGrp="1"/>
          </p:cNvSpPr>
          <p:nvPr>
            <p:ph type="body" sz="quarter" idx="13"/>
          </p:nvPr>
        </p:nvSpPr>
        <p:spPr>
          <a:xfrm>
            <a:off x="7878219" y="1037314"/>
            <a:ext cx="9500015" cy="8944507"/>
          </a:xfrm>
        </p:spPr>
        <p:txBody>
          <a:bodyPr>
            <a:normAutofit/>
          </a:bodyPr>
          <a:lstStyle/>
          <a:p>
            <a:r>
              <a:rPr lang="en-US" sz="3600">
                <a:latin typeface="Poppins" panose="00000500000000000000" pitchFamily="2" charset="0"/>
                <a:cs typeface="Poppins" panose="00000500000000000000" pitchFamily="2" charset="0"/>
              </a:rPr>
              <a:t>Retested 43 of the worst offenders.</a:t>
            </a:r>
          </a:p>
          <a:p>
            <a:r>
              <a:rPr lang="en-US" sz="3600">
                <a:latin typeface="Poppins" panose="00000500000000000000" pitchFamily="2" charset="0"/>
                <a:cs typeface="Poppins" panose="00000500000000000000" pitchFamily="2" charset="0"/>
              </a:rPr>
              <a:t>86% were better.</a:t>
            </a:r>
            <a:br>
              <a:rPr lang="en-US" sz="3600">
                <a:latin typeface="Poppins" panose="00000500000000000000" pitchFamily="2" charset="0"/>
                <a:cs typeface="Poppins" panose="00000500000000000000" pitchFamily="2" charset="0"/>
              </a:rPr>
            </a:br>
            <a:br>
              <a:rPr lang="en-US" sz="3600">
                <a:latin typeface="Poppins" panose="00000500000000000000" pitchFamily="2" charset="0"/>
                <a:cs typeface="Poppins" panose="00000500000000000000" pitchFamily="2" charset="0"/>
              </a:rPr>
            </a:br>
            <a:br>
              <a:rPr lang="en-US" sz="3600">
                <a:latin typeface="Poppins" panose="00000500000000000000" pitchFamily="2" charset="0"/>
                <a:cs typeface="Poppins" panose="00000500000000000000" pitchFamily="2" charset="0"/>
              </a:rPr>
            </a:br>
            <a:br>
              <a:rPr lang="en-US" sz="3600">
                <a:latin typeface="Poppins" panose="00000500000000000000" pitchFamily="2" charset="0"/>
                <a:cs typeface="Poppins" panose="00000500000000000000" pitchFamily="2" charset="0"/>
              </a:rPr>
            </a:br>
            <a:br>
              <a:rPr lang="en-US" sz="3600">
                <a:latin typeface="Poppins" panose="00000500000000000000" pitchFamily="2" charset="0"/>
                <a:cs typeface="Poppins" panose="00000500000000000000" pitchFamily="2" charset="0"/>
              </a:rPr>
            </a:br>
            <a:br>
              <a:rPr lang="en-US" sz="3600">
                <a:latin typeface="Poppins" panose="00000500000000000000" pitchFamily="2" charset="0"/>
                <a:cs typeface="Poppins" panose="00000500000000000000" pitchFamily="2" charset="0"/>
              </a:rPr>
            </a:br>
            <a:br>
              <a:rPr lang="en-US" sz="3600">
                <a:latin typeface="Poppins" panose="00000500000000000000" pitchFamily="2" charset="0"/>
                <a:cs typeface="Poppins" panose="00000500000000000000" pitchFamily="2" charset="0"/>
              </a:rPr>
            </a:br>
            <a:br>
              <a:rPr lang="en-US" sz="3600">
                <a:latin typeface="Poppins" panose="00000500000000000000" pitchFamily="2" charset="0"/>
                <a:cs typeface="Poppins" panose="00000500000000000000" pitchFamily="2" charset="0"/>
              </a:rPr>
            </a:br>
            <a:br>
              <a:rPr lang="en-US" sz="3600">
                <a:latin typeface="Poppins" panose="00000500000000000000" pitchFamily="2" charset="0"/>
                <a:cs typeface="Poppins" panose="00000500000000000000" pitchFamily="2" charset="0"/>
              </a:rPr>
            </a:br>
            <a:br>
              <a:rPr lang="en-US" sz="3600">
                <a:latin typeface="Poppins" panose="00000500000000000000" pitchFamily="2" charset="0"/>
                <a:cs typeface="Poppins" panose="00000500000000000000" pitchFamily="2" charset="0"/>
              </a:rPr>
            </a:br>
            <a:br>
              <a:rPr lang="en-US" sz="3600">
                <a:latin typeface="Poppins" panose="00000500000000000000" pitchFamily="2" charset="0"/>
                <a:cs typeface="Poppins" panose="00000500000000000000" pitchFamily="2" charset="0"/>
              </a:rPr>
            </a:br>
            <a:endParaRPr lang="en-US" sz="3600">
              <a:latin typeface="Poppins" panose="00000500000000000000" pitchFamily="2" charset="0"/>
              <a:cs typeface="Poppins" panose="00000500000000000000" pitchFamily="2" charset="0"/>
            </a:endParaRPr>
          </a:p>
          <a:p>
            <a:r>
              <a:rPr lang="en-US" sz="3600">
                <a:latin typeface="Poppins" panose="00000500000000000000" pitchFamily="2" charset="0"/>
                <a:cs typeface="Poppins" panose="00000500000000000000" pitchFamily="2" charset="0"/>
              </a:rPr>
              <a:t>Why?? </a:t>
            </a:r>
            <a:endParaRPr lang="en-US" sz="2400">
              <a:latin typeface="Poppins" panose="00000500000000000000" pitchFamily="2" charset="0"/>
              <a:cs typeface="Poppins" panose="00000500000000000000" pitchFamily="2" charset="0"/>
            </a:endParaRPr>
          </a:p>
        </p:txBody>
      </p:sp>
      <p:pic>
        <p:nvPicPr>
          <p:cNvPr id="7" name="Graphic 6" descr="Smiling face outline with solid fill">
            <a:extLst>
              <a:ext uri="{FF2B5EF4-FFF2-40B4-BE49-F238E27FC236}">
                <a16:creationId xmlns:a16="http://schemas.microsoft.com/office/drawing/2014/main" id="{49B86B76-E40F-22DC-D435-F547562F43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99513" y="4594570"/>
            <a:ext cx="2419296" cy="2419296"/>
          </a:xfrm>
          <a:prstGeom prst="rect">
            <a:avLst/>
          </a:prstGeom>
        </p:spPr>
      </p:pic>
      <p:graphicFrame>
        <p:nvGraphicFramePr>
          <p:cNvPr id="8" name="Chart 7">
            <a:extLst>
              <a:ext uri="{FF2B5EF4-FFF2-40B4-BE49-F238E27FC236}">
                <a16:creationId xmlns:a16="http://schemas.microsoft.com/office/drawing/2014/main" id="{5D416D68-3AD6-1AFC-18A7-C0D57BD368D0}"/>
              </a:ext>
            </a:extLst>
          </p:cNvPr>
          <p:cNvGraphicFramePr>
            <a:graphicFrameLocks/>
          </p:cNvGraphicFramePr>
          <p:nvPr>
            <p:extLst>
              <p:ext uri="{D42A27DB-BD31-4B8C-83A1-F6EECF244321}">
                <p14:modId xmlns:p14="http://schemas.microsoft.com/office/powerpoint/2010/main" val="3947747872"/>
              </p:ext>
            </p:extLst>
          </p:nvPr>
        </p:nvGraphicFramePr>
        <p:xfrm>
          <a:off x="8343901" y="2431473"/>
          <a:ext cx="7614750" cy="58812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220731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74390-B1C4-3320-DCE2-E076EF4D51B0}"/>
              </a:ext>
            </a:extLst>
          </p:cNvPr>
          <p:cNvSpPr>
            <a:spLocks noGrp="1"/>
          </p:cNvSpPr>
          <p:nvPr>
            <p:ph type="title"/>
          </p:nvPr>
        </p:nvSpPr>
        <p:spPr/>
        <p:txBody>
          <a:bodyPr>
            <a:normAutofit/>
          </a:bodyPr>
          <a:lstStyle/>
          <a:p>
            <a:r>
              <a:rPr lang="en-US"/>
              <a:t>What To Do?</a:t>
            </a:r>
          </a:p>
        </p:txBody>
      </p:sp>
    </p:spTree>
    <p:extLst>
      <p:ext uri="{BB962C8B-B14F-4D97-AF65-F5344CB8AC3E}">
        <p14:creationId xmlns:p14="http://schemas.microsoft.com/office/powerpoint/2010/main" val="2573836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74390-B1C4-3320-DCE2-E076EF4D51B0}"/>
              </a:ext>
            </a:extLst>
          </p:cNvPr>
          <p:cNvSpPr>
            <a:spLocks noGrp="1"/>
          </p:cNvSpPr>
          <p:nvPr>
            <p:ph type="title"/>
          </p:nvPr>
        </p:nvSpPr>
        <p:spPr/>
        <p:txBody>
          <a:bodyPr>
            <a:normAutofit fontScale="90000"/>
          </a:bodyPr>
          <a:lstStyle/>
          <a:p>
            <a:r>
              <a:rPr lang="en-US"/>
              <a:t>Commercial Surveillance Infrastructure(s)</a:t>
            </a:r>
          </a:p>
        </p:txBody>
      </p:sp>
    </p:spTree>
    <p:extLst>
      <p:ext uri="{BB962C8B-B14F-4D97-AF65-F5344CB8AC3E}">
        <p14:creationId xmlns:p14="http://schemas.microsoft.com/office/powerpoint/2010/main" val="16208069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7A2718-9366-A48C-DA24-6CCC7DC4B790}"/>
              </a:ext>
            </a:extLst>
          </p:cNvPr>
          <p:cNvSpPr>
            <a:spLocks noGrp="1"/>
          </p:cNvSpPr>
          <p:nvPr>
            <p:ph type="body" idx="1"/>
          </p:nvPr>
        </p:nvSpPr>
        <p:spPr>
          <a:xfrm>
            <a:off x="691036" y="1756064"/>
            <a:ext cx="5874356" cy="7469864"/>
          </a:xfrm>
        </p:spPr>
        <p:txBody>
          <a:bodyPr/>
          <a:lstStyle/>
          <a:p>
            <a:r>
              <a:rPr lang="en-US"/>
              <a:t>What We’re Doing</a:t>
            </a:r>
          </a:p>
        </p:txBody>
      </p:sp>
      <p:sp>
        <p:nvSpPr>
          <p:cNvPr id="5" name="Text Placeholder 4">
            <a:extLst>
              <a:ext uri="{FF2B5EF4-FFF2-40B4-BE49-F238E27FC236}">
                <a16:creationId xmlns:a16="http://schemas.microsoft.com/office/drawing/2014/main" id="{16F987D7-3046-1AA0-D78C-132F5B11A017}"/>
              </a:ext>
            </a:extLst>
          </p:cNvPr>
          <p:cNvSpPr>
            <a:spLocks noGrp="1"/>
          </p:cNvSpPr>
          <p:nvPr>
            <p:ph type="body" sz="quarter" idx="13"/>
          </p:nvPr>
        </p:nvSpPr>
        <p:spPr/>
        <p:txBody>
          <a:bodyPr>
            <a:normAutofit/>
          </a:bodyPr>
          <a:lstStyle/>
          <a:p>
            <a:r>
              <a:rPr lang="en-US"/>
              <a:t>Education and transparency</a:t>
            </a:r>
          </a:p>
          <a:p>
            <a:pPr lvl="1"/>
            <a:r>
              <a:rPr lang="en-US"/>
              <a:t>Policy-makers should be talking about these platforms and technologies</a:t>
            </a:r>
          </a:p>
          <a:p>
            <a:r>
              <a:rPr lang="en-US"/>
              <a:t>Retesting apps to better assess magnitude and risks</a:t>
            </a:r>
          </a:p>
          <a:p>
            <a:r>
              <a:rPr lang="en-US"/>
              <a:t>Adding Identity Resolution and CDP traffic flows in App Microscope.</a:t>
            </a:r>
          </a:p>
          <a:p>
            <a:pPr lvl="1"/>
            <a:endParaRPr lang="en-US"/>
          </a:p>
          <a:p>
            <a:endParaRPr lang="en-US"/>
          </a:p>
        </p:txBody>
      </p:sp>
    </p:spTree>
    <p:extLst>
      <p:ext uri="{BB962C8B-B14F-4D97-AF65-F5344CB8AC3E}">
        <p14:creationId xmlns:p14="http://schemas.microsoft.com/office/powerpoint/2010/main" val="2538569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3522A3-893D-722B-461B-C06C1FFBBA6B}"/>
              </a:ext>
            </a:extLst>
          </p:cNvPr>
          <p:cNvPicPr>
            <a:picLocks noChangeAspect="1"/>
          </p:cNvPicPr>
          <p:nvPr/>
        </p:nvPicPr>
        <p:blipFill rotWithShape="1">
          <a:blip r:embed="rId3"/>
          <a:srcRect t="24669"/>
          <a:stretch/>
        </p:blipFill>
        <p:spPr>
          <a:xfrm>
            <a:off x="666431" y="3595255"/>
            <a:ext cx="7353937" cy="5407740"/>
          </a:xfrm>
          <a:prstGeom prst="rect">
            <a:avLst/>
          </a:prstGeom>
        </p:spPr>
      </p:pic>
      <p:pic>
        <p:nvPicPr>
          <p:cNvPr id="6" name="Picture 5">
            <a:extLst>
              <a:ext uri="{FF2B5EF4-FFF2-40B4-BE49-F238E27FC236}">
                <a16:creationId xmlns:a16="http://schemas.microsoft.com/office/drawing/2014/main" id="{3F1201D1-3DEE-90F1-AC33-AF4AF3CA683D}"/>
              </a:ext>
            </a:extLst>
          </p:cNvPr>
          <p:cNvPicPr>
            <a:picLocks noChangeAspect="1"/>
          </p:cNvPicPr>
          <p:nvPr/>
        </p:nvPicPr>
        <p:blipFill>
          <a:blip r:embed="rId4"/>
          <a:stretch>
            <a:fillRect/>
          </a:stretch>
        </p:blipFill>
        <p:spPr>
          <a:xfrm>
            <a:off x="567362" y="1834882"/>
            <a:ext cx="7453006" cy="1760373"/>
          </a:xfrm>
          <a:prstGeom prst="rect">
            <a:avLst/>
          </a:prstGeom>
        </p:spPr>
      </p:pic>
      <p:pic>
        <p:nvPicPr>
          <p:cNvPr id="8" name="Picture 7">
            <a:extLst>
              <a:ext uri="{FF2B5EF4-FFF2-40B4-BE49-F238E27FC236}">
                <a16:creationId xmlns:a16="http://schemas.microsoft.com/office/drawing/2014/main" id="{70811266-51C6-57BA-83BB-5A4171AA5FFC}"/>
              </a:ext>
            </a:extLst>
          </p:cNvPr>
          <p:cNvPicPr>
            <a:picLocks noChangeAspect="1"/>
          </p:cNvPicPr>
          <p:nvPr/>
        </p:nvPicPr>
        <p:blipFill>
          <a:blip r:embed="rId5"/>
          <a:stretch>
            <a:fillRect/>
          </a:stretch>
        </p:blipFill>
        <p:spPr>
          <a:xfrm>
            <a:off x="8610600" y="356375"/>
            <a:ext cx="7361558" cy="8763759"/>
          </a:xfrm>
          <a:prstGeom prst="rect">
            <a:avLst/>
          </a:prstGeom>
        </p:spPr>
      </p:pic>
      <p:sp>
        <p:nvSpPr>
          <p:cNvPr id="15" name="TextBox 14">
            <a:extLst>
              <a:ext uri="{FF2B5EF4-FFF2-40B4-BE49-F238E27FC236}">
                <a16:creationId xmlns:a16="http://schemas.microsoft.com/office/drawing/2014/main" id="{0CE94076-CCA1-0926-E8F8-D2A492ACEB17}"/>
              </a:ext>
            </a:extLst>
          </p:cNvPr>
          <p:cNvSpPr txBox="1"/>
          <p:nvPr/>
        </p:nvSpPr>
        <p:spPr>
          <a:xfrm>
            <a:off x="2741144" y="265909"/>
            <a:ext cx="5290977" cy="400110"/>
          </a:xfrm>
          <a:prstGeom prst="rect">
            <a:avLst/>
          </a:prstGeom>
          <a:noFill/>
        </p:spPr>
        <p:txBody>
          <a:bodyPr wrap="square" rtlCol="0">
            <a:spAutoFit/>
          </a:bodyPr>
          <a:lstStyle/>
          <a:p>
            <a:r>
              <a:rPr lang="en-US" sz="2000">
                <a:latin typeface="Poppins" panose="00000500000000000000" pitchFamily="2" charset="0"/>
                <a:cs typeface="Poppins" panose="00000500000000000000" pitchFamily="2" charset="0"/>
                <a:hlinkClick r:id="rId6">
                  <a:extLst>
                    <a:ext uri="{A12FA001-AC4F-418D-AE19-62706E023703}">
                      <ahyp:hlinkClr xmlns:ahyp="http://schemas.microsoft.com/office/drawing/2018/hyperlinkcolor" val="tx"/>
                    </a:ext>
                  </a:extLst>
                </a:hlinkClick>
              </a:rPr>
              <a:t>https://appmicroscope.org/app/1579/</a:t>
            </a:r>
            <a:r>
              <a:rPr lang="en-US" sz="2000">
                <a:latin typeface="Poppins" panose="00000500000000000000" pitchFamily="2" charset="0"/>
                <a:cs typeface="Poppins" panose="00000500000000000000" pitchFamily="2" charset="0"/>
              </a:rPr>
              <a:t> </a:t>
            </a:r>
          </a:p>
        </p:txBody>
      </p:sp>
      <p:pic>
        <p:nvPicPr>
          <p:cNvPr id="19" name="Picture 18" descr="A purple microscope on a black background&#10;&#10;Description automatically generated">
            <a:extLst>
              <a:ext uri="{FF2B5EF4-FFF2-40B4-BE49-F238E27FC236}">
                <a16:creationId xmlns:a16="http://schemas.microsoft.com/office/drawing/2014/main" id="{EA8D27FB-2865-201C-E625-369646CF33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550637" y="265909"/>
            <a:ext cx="1481641" cy="808896"/>
          </a:xfrm>
          <a:prstGeom prst="rect">
            <a:avLst/>
          </a:prstGeom>
        </p:spPr>
      </p:pic>
      <p:grpSp>
        <p:nvGrpSpPr>
          <p:cNvPr id="25" name="Group 24">
            <a:extLst>
              <a:ext uri="{FF2B5EF4-FFF2-40B4-BE49-F238E27FC236}">
                <a16:creationId xmlns:a16="http://schemas.microsoft.com/office/drawing/2014/main" id="{6F03DD99-0C90-20A7-2A9C-E6F5E75904B8}"/>
              </a:ext>
            </a:extLst>
          </p:cNvPr>
          <p:cNvGrpSpPr/>
          <p:nvPr/>
        </p:nvGrpSpPr>
        <p:grpSpPr>
          <a:xfrm>
            <a:off x="666431" y="817964"/>
            <a:ext cx="15678469" cy="8826097"/>
            <a:chOff x="666431" y="817964"/>
            <a:chExt cx="15678469" cy="8826097"/>
          </a:xfrm>
        </p:grpSpPr>
        <p:sp>
          <p:nvSpPr>
            <p:cNvPr id="5" name="Rectangle: Rounded Corners 4">
              <a:extLst>
                <a:ext uri="{FF2B5EF4-FFF2-40B4-BE49-F238E27FC236}">
                  <a16:creationId xmlns:a16="http://schemas.microsoft.com/office/drawing/2014/main" id="{A1B6603A-B91A-ACF9-0B4E-A3F796A67EEA}"/>
                </a:ext>
              </a:extLst>
            </p:cNvPr>
            <p:cNvSpPr/>
            <p:nvPr/>
          </p:nvSpPr>
          <p:spPr>
            <a:xfrm>
              <a:off x="8458200" y="880302"/>
              <a:ext cx="7886700" cy="8763759"/>
            </a:xfrm>
            <a:prstGeom prst="roundRect">
              <a:avLst>
                <a:gd name="adj" fmla="val 4678"/>
              </a:avLst>
            </a:prstGeom>
            <a:noFill/>
            <a:ln w="57150">
              <a:solidFill>
                <a:srgbClr val="D000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3E6A0F9C-671E-2F9D-B93B-36FE3B0A2B16}"/>
                </a:ext>
              </a:extLst>
            </p:cNvPr>
            <p:cNvSpPr/>
            <p:nvPr/>
          </p:nvSpPr>
          <p:spPr>
            <a:xfrm>
              <a:off x="666431" y="4504656"/>
              <a:ext cx="7182806" cy="1701943"/>
            </a:xfrm>
            <a:prstGeom prst="roundRect">
              <a:avLst>
                <a:gd name="adj" fmla="val 4678"/>
              </a:avLst>
            </a:prstGeom>
            <a:noFill/>
            <a:ln w="57150">
              <a:solidFill>
                <a:srgbClr val="D000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peech Bubble: Rectangle with Corners Rounded 22">
              <a:extLst>
                <a:ext uri="{FF2B5EF4-FFF2-40B4-BE49-F238E27FC236}">
                  <a16:creationId xmlns:a16="http://schemas.microsoft.com/office/drawing/2014/main" id="{33CF77DE-DD89-25FE-8EDE-EA78FEF24B06}"/>
                </a:ext>
              </a:extLst>
            </p:cNvPr>
            <p:cNvSpPr/>
            <p:nvPr/>
          </p:nvSpPr>
          <p:spPr>
            <a:xfrm>
              <a:off x="2836718" y="817964"/>
              <a:ext cx="3439391" cy="827958"/>
            </a:xfrm>
            <a:prstGeom prst="wedgeRoundRectCallout">
              <a:avLst>
                <a:gd name="adj1" fmla="val -39866"/>
                <a:gd name="adj2" fmla="val 395076"/>
                <a:gd name="adj3" fmla="val 16667"/>
              </a:avLst>
            </a:prstGeom>
            <a:solidFill>
              <a:srgbClr val="D000AA"/>
            </a:solidFill>
            <a:ln>
              <a:solidFill>
                <a:srgbClr val="D000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Poppins" panose="00000500000000000000" pitchFamily="2" charset="0"/>
                  <a:cs typeface="Poppins" panose="00000500000000000000" pitchFamily="2" charset="0"/>
                </a:rPr>
                <a:t>Observed Data Sharing</a:t>
              </a:r>
            </a:p>
          </p:txBody>
        </p:sp>
        <p:sp>
          <p:nvSpPr>
            <p:cNvPr id="24" name="Isosceles Triangle 23">
              <a:extLst>
                <a:ext uri="{FF2B5EF4-FFF2-40B4-BE49-F238E27FC236}">
                  <a16:creationId xmlns:a16="http://schemas.microsoft.com/office/drawing/2014/main" id="{8256F49A-5EAB-2E38-D623-BF28E1A4E63C}"/>
                </a:ext>
              </a:extLst>
            </p:cNvPr>
            <p:cNvSpPr/>
            <p:nvPr/>
          </p:nvSpPr>
          <p:spPr>
            <a:xfrm rot="5066973">
              <a:off x="7043502" y="-228466"/>
              <a:ext cx="617895" cy="2788260"/>
            </a:xfrm>
            <a:prstGeom prst="triangle">
              <a:avLst>
                <a:gd name="adj" fmla="val 46946"/>
              </a:avLst>
            </a:prstGeom>
            <a:solidFill>
              <a:srgbClr val="D000AA"/>
            </a:solidFill>
            <a:ln>
              <a:solidFill>
                <a:srgbClr val="D000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0314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7E33E8-335F-930A-F830-AD1A20A97D49}"/>
              </a:ext>
            </a:extLst>
          </p:cNvPr>
          <p:cNvSpPr>
            <a:spLocks noGrp="1"/>
          </p:cNvSpPr>
          <p:nvPr>
            <p:ph type="body" idx="1"/>
          </p:nvPr>
        </p:nvSpPr>
        <p:spPr/>
        <p:txBody>
          <a:bodyPr/>
          <a:lstStyle/>
          <a:p>
            <a:r>
              <a:rPr lang="en-US"/>
              <a:t>ISL Resources</a:t>
            </a:r>
          </a:p>
        </p:txBody>
      </p:sp>
      <p:sp>
        <p:nvSpPr>
          <p:cNvPr id="3" name="Text Placeholder 2">
            <a:extLst>
              <a:ext uri="{FF2B5EF4-FFF2-40B4-BE49-F238E27FC236}">
                <a16:creationId xmlns:a16="http://schemas.microsoft.com/office/drawing/2014/main" id="{F62BE143-DCB0-D96E-8BA4-7BE0D378EF77}"/>
              </a:ext>
            </a:extLst>
          </p:cNvPr>
          <p:cNvSpPr>
            <a:spLocks noGrp="1"/>
          </p:cNvSpPr>
          <p:nvPr>
            <p:ph type="body" sz="quarter" idx="13"/>
          </p:nvPr>
        </p:nvSpPr>
        <p:spPr/>
        <p:txBody>
          <a:bodyPr>
            <a:normAutofit lnSpcReduction="10000"/>
          </a:bodyPr>
          <a:lstStyle/>
          <a:p>
            <a:r>
              <a:rPr lang="en-US"/>
              <a:t>Identity Resolution and CDP database</a:t>
            </a:r>
          </a:p>
          <a:p>
            <a:pPr lvl="1"/>
            <a:r>
              <a:rPr lang="en-US">
                <a:hlinkClick r:id="rId2"/>
              </a:rPr>
              <a:t>https://internetsafetylabs.org/resources/references/identity-resolution-and-customer-data-platform-companies/</a:t>
            </a:r>
            <a:r>
              <a:rPr lang="en-US"/>
              <a:t> </a:t>
            </a:r>
          </a:p>
          <a:p>
            <a:r>
              <a:rPr lang="en-US"/>
              <a:t>Identity Resolution and CDPs in 2022 Benchmark</a:t>
            </a:r>
          </a:p>
          <a:p>
            <a:pPr lvl="1"/>
            <a:r>
              <a:rPr lang="en-US">
                <a:hlinkClick r:id="rId3"/>
              </a:rPr>
              <a:t>https://internetsafetylabs.org/resources/references/identity-resolution-and-customer-data-platforms-found-in-2022-edtech-benchmark-network-traffic/</a:t>
            </a:r>
            <a:r>
              <a:rPr lang="en-US"/>
              <a:t> </a:t>
            </a:r>
          </a:p>
          <a:p>
            <a:r>
              <a:rPr lang="en-US"/>
              <a:t>Report</a:t>
            </a:r>
          </a:p>
          <a:p>
            <a:pPr lvl="1"/>
            <a:r>
              <a:rPr lang="en-US">
                <a:hlinkClick r:id="rId4"/>
              </a:rPr>
              <a:t>https://internetsafetylabs.org/resources/reports/the-worldwide-web-of-human-surveillance-identity-resolution-customer-data-platforms/</a:t>
            </a:r>
            <a:r>
              <a:rPr lang="en-US"/>
              <a:t> </a:t>
            </a:r>
          </a:p>
        </p:txBody>
      </p:sp>
    </p:spTree>
    <p:extLst>
      <p:ext uri="{BB962C8B-B14F-4D97-AF65-F5344CB8AC3E}">
        <p14:creationId xmlns:p14="http://schemas.microsoft.com/office/powerpoint/2010/main" val="42163564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374750F0-5403-10AF-C675-68E86ED9DBEC}"/>
              </a:ext>
            </a:extLst>
          </p:cNvPr>
          <p:cNvSpPr txBox="1">
            <a:spLocks/>
          </p:cNvSpPr>
          <p:nvPr/>
        </p:nvSpPr>
        <p:spPr>
          <a:xfrm>
            <a:off x="2336078" y="2372761"/>
            <a:ext cx="5157787" cy="56855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a:latin typeface="Poppins" panose="00000500000000000000" pitchFamily="2" charset="0"/>
                <a:cs typeface="Poppins" panose="00000500000000000000" pitchFamily="2" charset="0"/>
              </a:rPr>
              <a:t>As a User of Technology</a:t>
            </a:r>
          </a:p>
        </p:txBody>
      </p:sp>
      <p:sp>
        <p:nvSpPr>
          <p:cNvPr id="4" name="Content Placeholder 2">
            <a:extLst>
              <a:ext uri="{FF2B5EF4-FFF2-40B4-BE49-F238E27FC236}">
                <a16:creationId xmlns:a16="http://schemas.microsoft.com/office/drawing/2014/main" id="{5A504D89-FD1F-3583-CAFD-D28292105A4E}"/>
              </a:ext>
            </a:extLst>
          </p:cNvPr>
          <p:cNvSpPr txBox="1">
            <a:spLocks/>
          </p:cNvSpPr>
          <p:nvPr/>
        </p:nvSpPr>
        <p:spPr>
          <a:xfrm>
            <a:off x="2336078" y="3515399"/>
            <a:ext cx="6090949" cy="531927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atin typeface="Poppins" panose="00000500000000000000" pitchFamily="2" charset="0"/>
                <a:cs typeface="Poppins" panose="00000500000000000000" pitchFamily="2" charset="0"/>
              </a:rPr>
              <a:t>Turn privacy settings to 11.</a:t>
            </a:r>
          </a:p>
          <a:p>
            <a:r>
              <a:rPr lang="en-US">
                <a:latin typeface="Poppins" panose="00000500000000000000" pitchFamily="2" charset="0"/>
                <a:cs typeface="Poppins" panose="00000500000000000000" pitchFamily="2" charset="0"/>
              </a:rPr>
              <a:t>Disable/reject cookies. </a:t>
            </a:r>
          </a:p>
          <a:p>
            <a:r>
              <a:rPr lang="en-US">
                <a:latin typeface="Poppins" panose="00000500000000000000" pitchFamily="2" charset="0"/>
                <a:cs typeface="Poppins" panose="00000500000000000000" pitchFamily="2" charset="0"/>
              </a:rPr>
              <a:t>Disable advertising IDs. </a:t>
            </a:r>
          </a:p>
          <a:p>
            <a:r>
              <a:rPr lang="en-US">
                <a:latin typeface="Poppins" panose="00000500000000000000" pitchFamily="2" charset="0"/>
                <a:cs typeface="Poppins" panose="00000500000000000000" pitchFamily="2" charset="0"/>
              </a:rPr>
              <a:t>Use ad blockers.</a:t>
            </a:r>
          </a:p>
          <a:p>
            <a:r>
              <a:rPr lang="en-US">
                <a:latin typeface="Poppins" panose="00000500000000000000" pitchFamily="2" charset="0"/>
                <a:cs typeface="Poppins" panose="00000500000000000000" pitchFamily="2" charset="0"/>
              </a:rPr>
              <a:t>Request your data to be removed.</a:t>
            </a:r>
          </a:p>
          <a:p>
            <a:r>
              <a:rPr lang="en-US">
                <a:latin typeface="Poppins" panose="00000500000000000000" pitchFamily="2" charset="0"/>
                <a:cs typeface="Poppins" panose="00000500000000000000" pitchFamily="2" charset="0"/>
              </a:rPr>
              <a:t>Be vocal.</a:t>
            </a:r>
          </a:p>
        </p:txBody>
      </p:sp>
      <p:sp>
        <p:nvSpPr>
          <p:cNvPr id="5" name="Text Placeholder 3">
            <a:extLst>
              <a:ext uri="{FF2B5EF4-FFF2-40B4-BE49-F238E27FC236}">
                <a16:creationId xmlns:a16="http://schemas.microsoft.com/office/drawing/2014/main" id="{31FE8031-524B-77D9-0CF9-FB8E139E8EBA}"/>
              </a:ext>
            </a:extLst>
          </p:cNvPr>
          <p:cNvSpPr txBox="1">
            <a:spLocks/>
          </p:cNvSpPr>
          <p:nvPr/>
        </p:nvSpPr>
        <p:spPr>
          <a:xfrm>
            <a:off x="9071264" y="2372874"/>
            <a:ext cx="7595754" cy="5683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a:latin typeface="Poppins" panose="00000500000000000000" pitchFamily="2" charset="0"/>
                <a:cs typeface="Poppins" panose="00000500000000000000" pitchFamily="2" charset="0"/>
              </a:rPr>
              <a:t>As a Maker of Technology</a:t>
            </a:r>
          </a:p>
        </p:txBody>
      </p:sp>
      <p:sp>
        <p:nvSpPr>
          <p:cNvPr id="6" name="Content Placeholder 4">
            <a:extLst>
              <a:ext uri="{FF2B5EF4-FFF2-40B4-BE49-F238E27FC236}">
                <a16:creationId xmlns:a16="http://schemas.microsoft.com/office/drawing/2014/main" id="{3B86826C-FF30-E91D-16CE-030428EB4F82}"/>
              </a:ext>
            </a:extLst>
          </p:cNvPr>
          <p:cNvSpPr txBox="1">
            <a:spLocks/>
          </p:cNvSpPr>
          <p:nvPr/>
        </p:nvSpPr>
        <p:spPr>
          <a:xfrm>
            <a:off x="9144000" y="3432272"/>
            <a:ext cx="7523018" cy="5693352"/>
          </a:xfrm>
          <a:prstGeom prst="rect">
            <a:avLst/>
          </a:prstGeom>
        </p:spPr>
        <p:txBody>
          <a:bodyPr vert="horz" lIns="91440" tIns="45720" rIns="91440" bIns="45720" rtlCol="0" anchor="t">
            <a:noAutofit/>
          </a:bodyPr>
          <a:lstStyle>
            <a:defPPr>
              <a:defRPr lang="en-US"/>
            </a:defPPr>
            <a:lvl1pPr marL="0" algn="r" defTabSz="914400" rtl="0" eaLnBrk="1" latinLnBrk="0" hangingPunct="1">
              <a:defRPr sz="1200" kern="1200">
                <a:solidFill>
                  <a:schemeClr val="tx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l">
              <a:buFont typeface="Arial" panose="020B0604020202020204" pitchFamily="34" charset="0"/>
              <a:buChar char="•"/>
            </a:pPr>
            <a:r>
              <a:rPr lang="en-US" sz="3200">
                <a:latin typeface="Poppins" panose="00000500000000000000" pitchFamily="2" charset="0"/>
                <a:cs typeface="Poppins" panose="00000500000000000000" pitchFamily="2" charset="0"/>
              </a:rPr>
              <a:t> Do you minimize identification?</a:t>
            </a:r>
          </a:p>
          <a:p>
            <a:pPr marL="171450" indent="-171450" algn="l">
              <a:buFont typeface="Arial" panose="020B0604020202020204" pitchFamily="34" charset="0"/>
              <a:buChar char="•"/>
            </a:pPr>
            <a:r>
              <a:rPr lang="en-US" sz="3200">
                <a:latin typeface="Poppins" panose="00000500000000000000" pitchFamily="2" charset="0"/>
                <a:cs typeface="Poppins" panose="00000500000000000000" pitchFamily="2" charset="0"/>
              </a:rPr>
              <a:t> Are you using invisible identification?</a:t>
            </a:r>
          </a:p>
          <a:p>
            <a:pPr marL="742950" lvl="1" indent="-285750">
              <a:buFont typeface="Arial" panose="020B0604020202020204" pitchFamily="34" charset="0"/>
              <a:buChar char="•"/>
            </a:pPr>
            <a:r>
              <a:rPr lang="en-US" sz="2800">
                <a:latin typeface="Poppins" panose="00000500000000000000" pitchFamily="2" charset="0"/>
                <a:cs typeface="Poppins" panose="00000500000000000000" pitchFamily="2" charset="0"/>
              </a:rPr>
              <a:t>(Most brands do, for marketing.)</a:t>
            </a:r>
          </a:p>
          <a:p>
            <a:pPr marL="742950" lvl="1" indent="-285750">
              <a:buFont typeface="Arial" panose="020B0604020202020204" pitchFamily="34" charset="0"/>
              <a:buChar char="•"/>
            </a:pPr>
            <a:r>
              <a:rPr lang="en-US" sz="2800">
                <a:latin typeface="Poppins" panose="00000500000000000000" pitchFamily="2" charset="0"/>
                <a:cs typeface="Poppins" panose="00000500000000000000" pitchFamily="2" charset="0"/>
              </a:rPr>
              <a:t>What for? Is it necessary?</a:t>
            </a:r>
          </a:p>
          <a:p>
            <a:pPr marL="742950" lvl="1" indent="-285750">
              <a:buFont typeface="Arial" panose="020B0604020202020204" pitchFamily="34" charset="0"/>
              <a:buChar char="•"/>
            </a:pPr>
            <a:r>
              <a:rPr lang="en-US" sz="2800">
                <a:latin typeface="Poppins" panose="00000500000000000000" pitchFamily="2" charset="0"/>
                <a:cs typeface="Poppins" panose="00000500000000000000" pitchFamily="2" charset="0"/>
              </a:rPr>
              <a:t>Know the risks of indiscriminate data collection/user identification.</a:t>
            </a:r>
          </a:p>
          <a:p>
            <a:pPr marL="742950" lvl="1" indent="-285750">
              <a:buFont typeface="Arial" panose="020B0604020202020204" pitchFamily="34" charset="0"/>
              <a:buChar char="•"/>
            </a:pPr>
            <a:r>
              <a:rPr lang="en-US" sz="2800">
                <a:latin typeface="Poppins" panose="00000500000000000000" pitchFamily="2" charset="0"/>
                <a:cs typeface="Poppins" panose="00000500000000000000" pitchFamily="2" charset="0"/>
              </a:rPr>
              <a:t>Do your users know/understand this? Are you sure?</a:t>
            </a:r>
          </a:p>
          <a:p>
            <a:pPr marL="171450" indent="-171450" algn="l">
              <a:buFont typeface="Arial" panose="020B0604020202020204" pitchFamily="34" charset="0"/>
              <a:buChar char="•"/>
            </a:pPr>
            <a:r>
              <a:rPr lang="en-US" sz="3200">
                <a:latin typeface="Poppins" panose="00000500000000000000" pitchFamily="2" charset="0"/>
                <a:cs typeface="Poppins" panose="00000500000000000000" pitchFamily="2" charset="0"/>
              </a:rPr>
              <a:t> Be curious and vocal.</a:t>
            </a:r>
          </a:p>
        </p:txBody>
      </p:sp>
      <p:sp>
        <p:nvSpPr>
          <p:cNvPr id="7" name="Title 5">
            <a:extLst>
              <a:ext uri="{FF2B5EF4-FFF2-40B4-BE49-F238E27FC236}">
                <a16:creationId xmlns:a16="http://schemas.microsoft.com/office/drawing/2014/main" id="{03BF1950-EDC7-7D35-8698-254BDCD8622D}"/>
              </a:ext>
            </a:extLst>
          </p:cNvPr>
          <p:cNvSpPr txBox="1">
            <a:spLocks/>
          </p:cNvSpPr>
          <p:nvPr/>
        </p:nvSpPr>
        <p:spPr>
          <a:xfrm>
            <a:off x="3508663" y="551128"/>
            <a:ext cx="10515600" cy="90119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a:latin typeface="Poppins" panose="00000500000000000000" pitchFamily="2" charset="0"/>
                <a:cs typeface="Poppins" panose="00000500000000000000" pitchFamily="2" charset="0"/>
              </a:rPr>
              <a:t>What You Can Do</a:t>
            </a:r>
          </a:p>
        </p:txBody>
      </p:sp>
    </p:spTree>
    <p:extLst>
      <p:ext uri="{BB962C8B-B14F-4D97-AF65-F5344CB8AC3E}">
        <p14:creationId xmlns:p14="http://schemas.microsoft.com/office/powerpoint/2010/main" val="219108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0FCC70-D1DC-56A1-907E-79C3E4562BA1}"/>
              </a:ext>
            </a:extLst>
          </p:cNvPr>
          <p:cNvSpPr>
            <a:spLocks noGrp="1"/>
          </p:cNvSpPr>
          <p:nvPr>
            <p:ph type="body" idx="1"/>
          </p:nvPr>
        </p:nvSpPr>
        <p:spPr>
          <a:xfrm>
            <a:off x="691036" y="1880754"/>
            <a:ext cx="5874356" cy="7345173"/>
          </a:xfrm>
        </p:spPr>
        <p:txBody>
          <a:bodyPr/>
          <a:lstStyle/>
          <a:p>
            <a:r>
              <a:rPr lang="en-US"/>
              <a:t>Summary</a:t>
            </a:r>
          </a:p>
        </p:txBody>
      </p:sp>
      <p:sp>
        <p:nvSpPr>
          <p:cNvPr id="3" name="Text Placeholder 2">
            <a:extLst>
              <a:ext uri="{FF2B5EF4-FFF2-40B4-BE49-F238E27FC236}">
                <a16:creationId xmlns:a16="http://schemas.microsoft.com/office/drawing/2014/main" id="{C12FE7B3-2F6B-4167-FC26-F7D13CDC6CD6}"/>
              </a:ext>
            </a:extLst>
          </p:cNvPr>
          <p:cNvSpPr>
            <a:spLocks noGrp="1"/>
          </p:cNvSpPr>
          <p:nvPr>
            <p:ph type="body" sz="quarter" idx="13"/>
          </p:nvPr>
        </p:nvSpPr>
        <p:spPr/>
        <p:txBody>
          <a:bodyPr>
            <a:normAutofit lnSpcReduction="10000"/>
          </a:bodyPr>
          <a:lstStyle/>
          <a:p>
            <a:r>
              <a:rPr lang="en-US" sz="3600"/>
              <a:t>Knowing it’s happening and knowing </a:t>
            </a:r>
            <a:r>
              <a:rPr lang="en-US" sz="3600" i="1"/>
              <a:t>how </a:t>
            </a:r>
            <a:r>
              <a:rPr lang="en-US" sz="3600"/>
              <a:t>it’s happening at massive scale are two different things.</a:t>
            </a:r>
          </a:p>
          <a:p>
            <a:r>
              <a:rPr lang="en-US" sz="3600"/>
              <a:t>Makers of hidden identification infrastructure have tremendous power through personal data and universal identification. </a:t>
            </a:r>
          </a:p>
          <a:p>
            <a:r>
              <a:rPr lang="en-US" sz="3600"/>
              <a:t>These platforms demand special attention (ala VLOSEs and VLOPs).</a:t>
            </a:r>
          </a:p>
          <a:p>
            <a:pPr lvl="1"/>
            <a:r>
              <a:rPr lang="en-US" sz="2800"/>
              <a:t>More oversight and governance is needed for these platforms.</a:t>
            </a:r>
          </a:p>
          <a:p>
            <a:pPr lvl="1"/>
            <a:r>
              <a:rPr lang="en-US" sz="2800"/>
              <a:t>Data broker laws woefully inadequate.</a:t>
            </a:r>
          </a:p>
          <a:p>
            <a:pPr lvl="2"/>
            <a:r>
              <a:rPr lang="en-US" sz="2000"/>
              <a:t>Nihil de nobis, sine nobis (</a:t>
            </a:r>
            <a:r>
              <a:rPr lang="en-US" sz="2050"/>
              <a:t>Nothing about us, without us.)</a:t>
            </a:r>
          </a:p>
          <a:p>
            <a:pPr lvl="2"/>
            <a:r>
              <a:rPr lang="en-US" sz="2050"/>
              <a:t>Data brokers must register all sources of data.</a:t>
            </a:r>
          </a:p>
          <a:p>
            <a:pPr lvl="2"/>
            <a:r>
              <a:rPr lang="en-US" sz="2050"/>
              <a:t>Remove 3</a:t>
            </a:r>
            <a:r>
              <a:rPr lang="en-US" sz="2050" baseline="30000"/>
              <a:t>rd</a:t>
            </a:r>
            <a:r>
              <a:rPr lang="en-US" sz="2050"/>
              <a:t> party constraint.</a:t>
            </a:r>
          </a:p>
          <a:p>
            <a:r>
              <a:rPr lang="en-US" sz="4000"/>
              <a:t>What can we do </a:t>
            </a:r>
            <a:r>
              <a:rPr lang="en-US" sz="4000" u="sng"/>
              <a:t>together</a:t>
            </a:r>
            <a:r>
              <a:rPr lang="en-US" sz="4000"/>
              <a:t>?</a:t>
            </a:r>
          </a:p>
        </p:txBody>
      </p:sp>
    </p:spTree>
    <p:extLst>
      <p:ext uri="{BB962C8B-B14F-4D97-AF65-F5344CB8AC3E}">
        <p14:creationId xmlns:p14="http://schemas.microsoft.com/office/powerpoint/2010/main" val="111268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13865F-9953-038B-BA8C-62529544F03C}"/>
              </a:ext>
            </a:extLst>
          </p:cNvPr>
          <p:cNvSpPr txBox="1"/>
          <p:nvPr/>
        </p:nvSpPr>
        <p:spPr>
          <a:xfrm>
            <a:off x="46759" y="2881342"/>
            <a:ext cx="18194482" cy="2308324"/>
          </a:xfrm>
          <a:prstGeom prst="rect">
            <a:avLst/>
          </a:prstGeom>
          <a:noFill/>
        </p:spPr>
        <p:txBody>
          <a:bodyPr wrap="square" rtlCol="0">
            <a:spAutoFit/>
          </a:bodyPr>
          <a:lstStyle/>
          <a:p>
            <a:pPr algn="ctr"/>
            <a:r>
              <a:rPr lang="en-US" sz="7200">
                <a:solidFill>
                  <a:schemeClr val="bg1"/>
                </a:solidFill>
                <a:latin typeface="Poppins" panose="00000500000000000000" pitchFamily="2" charset="0"/>
                <a:cs typeface="Poppins" panose="00000500000000000000" pitchFamily="2" charset="0"/>
              </a:rPr>
              <a:t>What can we do</a:t>
            </a:r>
            <a:br>
              <a:rPr lang="en-US" sz="7200">
                <a:solidFill>
                  <a:schemeClr val="bg1"/>
                </a:solidFill>
                <a:latin typeface="Poppins" panose="00000500000000000000" pitchFamily="2" charset="0"/>
                <a:cs typeface="Poppins" panose="00000500000000000000" pitchFamily="2" charset="0"/>
              </a:rPr>
            </a:br>
            <a:r>
              <a:rPr lang="en-US" sz="7200" u="sng">
                <a:solidFill>
                  <a:srgbClr val="FFFF00"/>
                </a:solidFill>
                <a:latin typeface="Poppins" panose="00000500000000000000" pitchFamily="2" charset="0"/>
                <a:cs typeface="Poppins" panose="00000500000000000000" pitchFamily="2" charset="0"/>
              </a:rPr>
              <a:t>together</a:t>
            </a:r>
            <a:r>
              <a:rPr lang="en-US" sz="7200">
                <a:solidFill>
                  <a:schemeClr val="bg1"/>
                </a:solidFill>
                <a:latin typeface="Poppins" panose="00000500000000000000" pitchFamily="2" charset="0"/>
                <a:cs typeface="Poppins" panose="00000500000000000000" pitchFamily="2" charset="0"/>
              </a:rPr>
              <a:t>?</a:t>
            </a:r>
          </a:p>
        </p:txBody>
      </p:sp>
    </p:spTree>
    <p:extLst>
      <p:ext uri="{BB962C8B-B14F-4D97-AF65-F5344CB8AC3E}">
        <p14:creationId xmlns:p14="http://schemas.microsoft.com/office/powerpoint/2010/main" val="40947195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74390-B1C4-3320-DCE2-E076EF4D51B0}"/>
              </a:ext>
            </a:extLst>
          </p:cNvPr>
          <p:cNvSpPr>
            <a:spLocks noGrp="1"/>
          </p:cNvSpPr>
          <p:nvPr>
            <p:ph type="title"/>
          </p:nvPr>
        </p:nvSpPr>
        <p:spPr/>
        <p:txBody>
          <a:bodyPr>
            <a:normAutofit/>
          </a:bodyPr>
          <a:lstStyle/>
          <a:p>
            <a:r>
              <a:rPr lang="en-US"/>
              <a:t>Thank You!</a:t>
            </a:r>
          </a:p>
        </p:txBody>
      </p:sp>
    </p:spTree>
    <p:extLst>
      <p:ext uri="{BB962C8B-B14F-4D97-AF65-F5344CB8AC3E}">
        <p14:creationId xmlns:p14="http://schemas.microsoft.com/office/powerpoint/2010/main" val="3112440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D3291E-F966-F7DD-8F4B-15B13B5C89D8}"/>
              </a:ext>
            </a:extLst>
          </p:cNvPr>
          <p:cNvSpPr>
            <a:spLocks noGrp="1"/>
          </p:cNvSpPr>
          <p:nvPr>
            <p:ph type="body" idx="1"/>
          </p:nvPr>
        </p:nvSpPr>
        <p:spPr/>
        <p:txBody>
          <a:bodyPr/>
          <a:lstStyle/>
          <a:p>
            <a:r>
              <a:rPr lang="en-US"/>
              <a:t>Topics</a:t>
            </a:r>
          </a:p>
        </p:txBody>
      </p:sp>
      <p:sp>
        <p:nvSpPr>
          <p:cNvPr id="3" name="Text Placeholder 2">
            <a:extLst>
              <a:ext uri="{FF2B5EF4-FFF2-40B4-BE49-F238E27FC236}">
                <a16:creationId xmlns:a16="http://schemas.microsoft.com/office/drawing/2014/main" id="{0E220F3D-0869-93F4-AE99-38283DDB9467}"/>
              </a:ext>
            </a:extLst>
          </p:cNvPr>
          <p:cNvSpPr>
            <a:spLocks noGrp="1"/>
          </p:cNvSpPr>
          <p:nvPr>
            <p:ph type="body" sz="quarter" idx="13"/>
          </p:nvPr>
        </p:nvSpPr>
        <p:spPr/>
        <p:txBody>
          <a:bodyPr/>
          <a:lstStyle/>
          <a:p>
            <a:r>
              <a:rPr lang="en-US"/>
              <a:t>It starts with identification</a:t>
            </a:r>
          </a:p>
          <a:p>
            <a:r>
              <a:rPr lang="en-US"/>
              <a:t>What is identity resolution?</a:t>
            </a:r>
          </a:p>
          <a:p>
            <a:r>
              <a:rPr lang="en-US"/>
              <a:t>What are Identity Resolution Platforms?</a:t>
            </a:r>
          </a:p>
          <a:p>
            <a:pPr lvl="1"/>
            <a:r>
              <a:rPr lang="en-US"/>
              <a:t>Distributed by design /networked</a:t>
            </a:r>
          </a:p>
          <a:p>
            <a:pPr lvl="1"/>
            <a:r>
              <a:rPr lang="en-US"/>
              <a:t>Company-centric /networked</a:t>
            </a:r>
          </a:p>
          <a:p>
            <a:r>
              <a:rPr lang="en-US"/>
              <a:t>What are Customer Data Platforms?</a:t>
            </a:r>
          </a:p>
          <a:p>
            <a:r>
              <a:rPr lang="en-US"/>
              <a:t>Commercial universal identification standards</a:t>
            </a:r>
          </a:p>
          <a:p>
            <a:endParaRPr lang="en-US"/>
          </a:p>
        </p:txBody>
      </p:sp>
    </p:spTree>
    <p:extLst>
      <p:ext uri="{BB962C8B-B14F-4D97-AF65-F5344CB8AC3E}">
        <p14:creationId xmlns:p14="http://schemas.microsoft.com/office/powerpoint/2010/main" val="1938058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3694995-F1D8-6A43-4FD9-C75A484EA4F0}"/>
              </a:ext>
            </a:extLst>
          </p:cNvPr>
          <p:cNvSpPr txBox="1">
            <a:spLocks/>
          </p:cNvSpPr>
          <p:nvPr/>
        </p:nvSpPr>
        <p:spPr>
          <a:xfrm>
            <a:off x="0" y="3356264"/>
            <a:ext cx="18288000" cy="415636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a:solidFill>
                  <a:schemeClr val="bg1"/>
                </a:solidFill>
                <a:latin typeface="Poppins" panose="00000500000000000000" pitchFamily="2" charset="0"/>
                <a:cs typeface="Poppins" panose="00000500000000000000" pitchFamily="2" charset="0"/>
              </a:rPr>
              <a:t>It starts with</a:t>
            </a:r>
            <a:br>
              <a:rPr lang="en-US" sz="7200">
                <a:solidFill>
                  <a:schemeClr val="bg1"/>
                </a:solidFill>
                <a:latin typeface="Poppins" panose="00000500000000000000" pitchFamily="2" charset="0"/>
                <a:cs typeface="Poppins" panose="00000500000000000000" pitchFamily="2" charset="0"/>
              </a:rPr>
            </a:br>
            <a:r>
              <a:rPr lang="en-US" sz="7200">
                <a:solidFill>
                  <a:srgbClr val="FFFF00"/>
                </a:solidFill>
                <a:latin typeface="Poppins" panose="00000500000000000000" pitchFamily="2" charset="0"/>
                <a:cs typeface="Poppins" panose="00000500000000000000" pitchFamily="2" charset="0"/>
              </a:rPr>
              <a:t>identification</a:t>
            </a:r>
            <a:br>
              <a:rPr lang="en-US" sz="7200">
                <a:solidFill>
                  <a:schemeClr val="bg1"/>
                </a:solidFill>
                <a:latin typeface="Poppins" panose="00000500000000000000" pitchFamily="2" charset="0"/>
                <a:cs typeface="Poppins" panose="00000500000000000000" pitchFamily="2" charset="0"/>
              </a:rPr>
            </a:br>
            <a:r>
              <a:rPr lang="en-US" sz="7200">
                <a:solidFill>
                  <a:schemeClr val="bg1"/>
                </a:solidFill>
                <a:latin typeface="Poppins" panose="00000500000000000000" pitchFamily="2" charset="0"/>
                <a:cs typeface="Poppins" panose="00000500000000000000" pitchFamily="2" charset="0"/>
              </a:rPr>
              <a:t>(aka “identity”).</a:t>
            </a:r>
          </a:p>
        </p:txBody>
      </p:sp>
    </p:spTree>
    <p:extLst>
      <p:ext uri="{BB962C8B-B14F-4D97-AF65-F5344CB8AC3E}">
        <p14:creationId xmlns:p14="http://schemas.microsoft.com/office/powerpoint/2010/main" val="3490337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8281CC5-3011-D228-058C-61B0A75A4393}"/>
              </a:ext>
            </a:extLst>
          </p:cNvPr>
          <p:cNvGrpSpPr/>
          <p:nvPr/>
        </p:nvGrpSpPr>
        <p:grpSpPr>
          <a:xfrm>
            <a:off x="5485245" y="561108"/>
            <a:ext cx="6121400" cy="8884228"/>
            <a:chOff x="4876800" y="-1"/>
            <a:chExt cx="6934200" cy="10298317"/>
          </a:xfrm>
        </p:grpSpPr>
        <p:pic>
          <p:nvPicPr>
            <p:cNvPr id="4" name="Picture 4">
              <a:extLst>
                <a:ext uri="{FF2B5EF4-FFF2-40B4-BE49-F238E27FC236}">
                  <a16:creationId xmlns:a16="http://schemas.microsoft.com/office/drawing/2014/main" id="{D5ED1AEF-9576-6A48-8A9B-805448F9A034}"/>
                </a:ext>
              </a:extLst>
            </p:cNvPr>
            <p:cNvPicPr>
              <a:picLocks noChangeAspect="1"/>
            </p:cNvPicPr>
            <p:nvPr/>
          </p:nvPicPr>
          <p:blipFill>
            <a:blip r:embed="rId2"/>
            <a:srcRect/>
            <a:stretch>
              <a:fillRect/>
            </a:stretch>
          </p:blipFill>
          <p:spPr>
            <a:xfrm>
              <a:off x="4876800" y="-1"/>
              <a:ext cx="6934200" cy="10298317"/>
            </a:xfrm>
            <a:prstGeom prst="rect">
              <a:avLst/>
            </a:prstGeom>
          </p:spPr>
        </p:pic>
        <p:sp>
          <p:nvSpPr>
            <p:cNvPr id="5" name="TextBox 4">
              <a:extLst>
                <a:ext uri="{FF2B5EF4-FFF2-40B4-BE49-F238E27FC236}">
                  <a16:creationId xmlns:a16="http://schemas.microsoft.com/office/drawing/2014/main" id="{FE6609CE-35F0-DAD6-73D1-BD97CC2ABA06}"/>
                </a:ext>
              </a:extLst>
            </p:cNvPr>
            <p:cNvSpPr txBox="1"/>
            <p:nvPr/>
          </p:nvSpPr>
          <p:spPr>
            <a:xfrm>
              <a:off x="7151959" y="1214310"/>
              <a:ext cx="3378201" cy="749207"/>
            </a:xfrm>
            <a:prstGeom prst="rect">
              <a:avLst/>
            </a:prstGeom>
            <a:solidFill>
              <a:schemeClr val="bg2"/>
            </a:solidFill>
          </p:spPr>
          <p:txBody>
            <a:bodyPr wrap="square" rtlCol="0">
              <a:spAutoFit/>
            </a:bodyPr>
            <a:lstStyle/>
            <a:p>
              <a:pPr algn="ctr"/>
              <a:r>
                <a:rPr lang="en-US" b="1" u="sng"/>
                <a:t>Visible Identification </a:t>
              </a:r>
              <a:br>
                <a:rPr lang="en-US" b="1" u="sng"/>
              </a:br>
              <a:r>
                <a:rPr lang="en-US"/>
                <a:t>Consumer Involved</a:t>
              </a:r>
            </a:p>
          </p:txBody>
        </p:sp>
        <p:sp>
          <p:nvSpPr>
            <p:cNvPr id="6" name="TextBox 5">
              <a:extLst>
                <a:ext uri="{FF2B5EF4-FFF2-40B4-BE49-F238E27FC236}">
                  <a16:creationId xmlns:a16="http://schemas.microsoft.com/office/drawing/2014/main" id="{2D51CD55-4DB5-23A1-680A-7ECF5096160B}"/>
                </a:ext>
              </a:extLst>
            </p:cNvPr>
            <p:cNvSpPr txBox="1"/>
            <p:nvPr/>
          </p:nvSpPr>
          <p:spPr>
            <a:xfrm>
              <a:off x="7175501" y="3680645"/>
              <a:ext cx="3225800" cy="1070295"/>
            </a:xfrm>
            <a:prstGeom prst="rect">
              <a:avLst/>
            </a:prstGeom>
            <a:solidFill>
              <a:schemeClr val="bg2"/>
            </a:solidFill>
          </p:spPr>
          <p:txBody>
            <a:bodyPr wrap="square" rtlCol="0">
              <a:spAutoFit/>
            </a:bodyPr>
            <a:lstStyle/>
            <a:p>
              <a:pPr algn="ctr"/>
              <a:r>
                <a:rPr lang="en-US" b="1" u="sng"/>
                <a:t>Hidden Identification </a:t>
              </a:r>
              <a:r>
                <a:rPr lang="en-US"/>
                <a:t>Consumer Uninvolved &amp; Unaware</a:t>
              </a:r>
            </a:p>
          </p:txBody>
        </p:sp>
      </p:grpSp>
      <p:sp>
        <p:nvSpPr>
          <p:cNvPr id="7" name="TextBox 6">
            <a:extLst>
              <a:ext uri="{FF2B5EF4-FFF2-40B4-BE49-F238E27FC236}">
                <a16:creationId xmlns:a16="http://schemas.microsoft.com/office/drawing/2014/main" id="{D9C57ACD-A7DF-C9D2-0212-391D2BFE9E9D}"/>
              </a:ext>
            </a:extLst>
          </p:cNvPr>
          <p:cNvSpPr txBox="1"/>
          <p:nvPr/>
        </p:nvSpPr>
        <p:spPr>
          <a:xfrm>
            <a:off x="11773734" y="1608678"/>
            <a:ext cx="3278091" cy="646331"/>
          </a:xfrm>
          <a:prstGeom prst="rect">
            <a:avLst/>
          </a:prstGeom>
          <a:noFill/>
        </p:spPr>
        <p:txBody>
          <a:bodyPr wrap="square" rtlCol="0">
            <a:spAutoFit/>
          </a:bodyPr>
          <a:lstStyle/>
          <a:p>
            <a:pPr marL="285750" indent="-285750">
              <a:buFont typeface="Arial" panose="020B0604020202020204" pitchFamily="34" charset="0"/>
              <a:buChar char="•"/>
            </a:pPr>
            <a:r>
              <a:rPr lang="en-US"/>
              <a:t>Online Accounts</a:t>
            </a:r>
          </a:p>
          <a:p>
            <a:pPr marL="285750" indent="-285750">
              <a:buFont typeface="Arial" panose="020B0604020202020204" pitchFamily="34" charset="0"/>
              <a:buChar char="•"/>
            </a:pPr>
            <a:r>
              <a:rPr lang="en-US"/>
              <a:t>Driver’s License</a:t>
            </a:r>
          </a:p>
        </p:txBody>
      </p:sp>
      <p:sp>
        <p:nvSpPr>
          <p:cNvPr id="8" name="TextBox 7">
            <a:extLst>
              <a:ext uri="{FF2B5EF4-FFF2-40B4-BE49-F238E27FC236}">
                <a16:creationId xmlns:a16="http://schemas.microsoft.com/office/drawing/2014/main" id="{272CC8A6-153A-7687-99B2-1AA1CB5622B1}"/>
              </a:ext>
            </a:extLst>
          </p:cNvPr>
          <p:cNvSpPr txBox="1"/>
          <p:nvPr/>
        </p:nvSpPr>
        <p:spPr>
          <a:xfrm>
            <a:off x="11773733" y="3736355"/>
            <a:ext cx="3278091" cy="1200329"/>
          </a:xfrm>
          <a:prstGeom prst="rect">
            <a:avLst/>
          </a:prstGeom>
          <a:noFill/>
        </p:spPr>
        <p:txBody>
          <a:bodyPr wrap="square" rtlCol="0">
            <a:spAutoFit/>
          </a:bodyPr>
          <a:lstStyle/>
          <a:p>
            <a:pPr marL="285750" indent="-285750">
              <a:buFont typeface="Arial" panose="020B0604020202020204" pitchFamily="34" charset="0"/>
              <a:buChar char="•"/>
            </a:pPr>
            <a:r>
              <a:rPr lang="en-US" err="1"/>
              <a:t>Adtech</a:t>
            </a:r>
            <a:r>
              <a:rPr lang="en-US"/>
              <a:t> &amp; </a:t>
            </a:r>
            <a:r>
              <a:rPr lang="en-US" err="1"/>
              <a:t>Martech</a:t>
            </a:r>
            <a:endParaRPr lang="en-US"/>
          </a:p>
          <a:p>
            <a:pPr marL="285750" indent="-285750">
              <a:buFont typeface="Arial" panose="020B0604020202020204" pitchFamily="34" charset="0"/>
              <a:buChar char="•"/>
            </a:pPr>
            <a:r>
              <a:rPr lang="en-US" err="1"/>
              <a:t>Fraudtech</a:t>
            </a:r>
            <a:endParaRPr lang="en-US"/>
          </a:p>
          <a:p>
            <a:pPr marL="285750" indent="-285750">
              <a:buFont typeface="Arial" panose="020B0604020202020204" pitchFamily="34" charset="0"/>
              <a:buChar char="•"/>
            </a:pPr>
            <a:r>
              <a:rPr lang="en-US"/>
              <a:t>Credit</a:t>
            </a:r>
          </a:p>
          <a:p>
            <a:pPr marL="285750" indent="-285750">
              <a:buFont typeface="Arial" panose="020B0604020202020204" pitchFamily="34" charset="0"/>
              <a:buChar char="•"/>
            </a:pPr>
            <a:r>
              <a:rPr lang="en-US"/>
              <a:t>Data Brokers</a:t>
            </a:r>
          </a:p>
        </p:txBody>
      </p:sp>
      <p:grpSp>
        <p:nvGrpSpPr>
          <p:cNvPr id="20" name="Group 19">
            <a:extLst>
              <a:ext uri="{FF2B5EF4-FFF2-40B4-BE49-F238E27FC236}">
                <a16:creationId xmlns:a16="http://schemas.microsoft.com/office/drawing/2014/main" id="{113C52D4-2C2F-7262-9B16-399790F23A7D}"/>
              </a:ext>
            </a:extLst>
          </p:cNvPr>
          <p:cNvGrpSpPr/>
          <p:nvPr/>
        </p:nvGrpSpPr>
        <p:grpSpPr>
          <a:xfrm>
            <a:off x="1256251" y="2316127"/>
            <a:ext cx="10359750" cy="6244755"/>
            <a:chOff x="1256251" y="2316127"/>
            <a:chExt cx="10359750" cy="6244755"/>
          </a:xfrm>
        </p:grpSpPr>
        <p:sp>
          <p:nvSpPr>
            <p:cNvPr id="9" name="Oval 8">
              <a:extLst>
                <a:ext uri="{FF2B5EF4-FFF2-40B4-BE49-F238E27FC236}">
                  <a16:creationId xmlns:a16="http://schemas.microsoft.com/office/drawing/2014/main" id="{D929FAC9-80AE-2CC7-1AB1-1BD9D940C9E1}"/>
                </a:ext>
              </a:extLst>
            </p:cNvPr>
            <p:cNvSpPr/>
            <p:nvPr/>
          </p:nvSpPr>
          <p:spPr>
            <a:xfrm>
              <a:off x="5984128" y="2316127"/>
              <a:ext cx="5631873" cy="6244755"/>
            </a:xfrm>
            <a:prstGeom prst="ellipse">
              <a:avLst/>
            </a:prstGeom>
            <a:noFill/>
            <a:ln w="76200">
              <a:solidFill>
                <a:srgbClr val="D000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DF2123D2-FCC4-2BE0-322F-B793781F9FBF}"/>
                </a:ext>
              </a:extLst>
            </p:cNvPr>
            <p:cNvSpPr/>
            <p:nvPr/>
          </p:nvSpPr>
          <p:spPr>
            <a:xfrm rot="803829">
              <a:off x="4595779" y="3580389"/>
              <a:ext cx="1454727" cy="923330"/>
            </a:xfrm>
            <a:prstGeom prst="rightArrow">
              <a:avLst/>
            </a:prstGeom>
            <a:solidFill>
              <a:srgbClr val="D000AA"/>
            </a:solidFill>
            <a:ln>
              <a:solidFill>
                <a:srgbClr val="D000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2958A1F-51F2-2429-A95E-E7C5070DBC7C}"/>
                </a:ext>
              </a:extLst>
            </p:cNvPr>
            <p:cNvSpPr txBox="1"/>
            <p:nvPr/>
          </p:nvSpPr>
          <p:spPr>
            <a:xfrm>
              <a:off x="1256251" y="2628691"/>
              <a:ext cx="3252354" cy="2246769"/>
            </a:xfrm>
            <a:prstGeom prst="rect">
              <a:avLst/>
            </a:prstGeom>
            <a:solidFill>
              <a:schemeClr val="bg1"/>
            </a:solidFill>
          </p:spPr>
          <p:txBody>
            <a:bodyPr wrap="square" rtlCol="0">
              <a:spAutoFit/>
            </a:bodyPr>
            <a:lstStyle/>
            <a:p>
              <a:pPr algn="ctr"/>
              <a:r>
                <a:rPr lang="en-US" sz="2800"/>
                <a:t>Powered by </a:t>
              </a:r>
              <a:br>
                <a:rPr lang="en-US" sz="2800"/>
              </a:br>
              <a:r>
                <a:rPr lang="en-US" sz="2800"/>
                <a:t>Identity Resolution (IRPs) &amp; Customer Data Platforms (CDPs).</a:t>
              </a:r>
            </a:p>
          </p:txBody>
        </p:sp>
      </p:grpSp>
      <p:grpSp>
        <p:nvGrpSpPr>
          <p:cNvPr id="19" name="Group 18">
            <a:extLst>
              <a:ext uri="{FF2B5EF4-FFF2-40B4-BE49-F238E27FC236}">
                <a16:creationId xmlns:a16="http://schemas.microsoft.com/office/drawing/2014/main" id="{1793C3BD-13B6-40C9-C87F-73C3044A2980}"/>
              </a:ext>
            </a:extLst>
          </p:cNvPr>
          <p:cNvGrpSpPr/>
          <p:nvPr/>
        </p:nvGrpSpPr>
        <p:grpSpPr>
          <a:xfrm>
            <a:off x="1256251" y="5084460"/>
            <a:ext cx="13795573" cy="1815882"/>
            <a:chOff x="1256251" y="5084460"/>
            <a:chExt cx="13795573" cy="1815882"/>
          </a:xfrm>
        </p:grpSpPr>
        <p:sp>
          <p:nvSpPr>
            <p:cNvPr id="14" name="TextBox 13">
              <a:extLst>
                <a:ext uri="{FF2B5EF4-FFF2-40B4-BE49-F238E27FC236}">
                  <a16:creationId xmlns:a16="http://schemas.microsoft.com/office/drawing/2014/main" id="{523E12A9-FEB0-EEAC-030B-F152A5C881CB}"/>
                </a:ext>
              </a:extLst>
            </p:cNvPr>
            <p:cNvSpPr txBox="1"/>
            <p:nvPr/>
          </p:nvSpPr>
          <p:spPr>
            <a:xfrm>
              <a:off x="1256251" y="5084460"/>
              <a:ext cx="3252354" cy="1815882"/>
            </a:xfrm>
            <a:prstGeom prst="rect">
              <a:avLst/>
            </a:prstGeom>
            <a:solidFill>
              <a:schemeClr val="bg1"/>
            </a:solidFill>
          </p:spPr>
          <p:txBody>
            <a:bodyPr wrap="square" rtlCol="0">
              <a:spAutoFit/>
            </a:bodyPr>
            <a:lstStyle/>
            <a:p>
              <a:pPr algn="ctr"/>
              <a:r>
                <a:rPr lang="en-US" sz="2800"/>
                <a:t>And by Very Large Online Platforms (VLOPs, 45M users/</a:t>
              </a:r>
              <a:r>
                <a:rPr lang="en-US" sz="2800" err="1"/>
                <a:t>mo</a:t>
              </a:r>
              <a:r>
                <a:rPr lang="en-US" sz="2800"/>
                <a:t>).</a:t>
              </a:r>
            </a:p>
          </p:txBody>
        </p:sp>
        <p:sp>
          <p:nvSpPr>
            <p:cNvPr id="15" name="TextBox 14">
              <a:extLst>
                <a:ext uri="{FF2B5EF4-FFF2-40B4-BE49-F238E27FC236}">
                  <a16:creationId xmlns:a16="http://schemas.microsoft.com/office/drawing/2014/main" id="{8D408B9F-87D4-1CF9-5461-05D71C087752}"/>
                </a:ext>
              </a:extLst>
            </p:cNvPr>
            <p:cNvSpPr txBox="1"/>
            <p:nvPr/>
          </p:nvSpPr>
          <p:spPr>
            <a:xfrm>
              <a:off x="11773733" y="5143500"/>
              <a:ext cx="3278091" cy="923330"/>
            </a:xfrm>
            <a:prstGeom prst="rect">
              <a:avLst/>
            </a:prstGeom>
            <a:noFill/>
          </p:spPr>
          <p:txBody>
            <a:bodyPr wrap="square" rtlCol="0">
              <a:spAutoFit/>
            </a:bodyPr>
            <a:lstStyle/>
            <a:p>
              <a:pPr marL="285750" indent="-285750">
                <a:buFont typeface="Arial" panose="020B0604020202020204" pitchFamily="34" charset="0"/>
                <a:buChar char="•"/>
              </a:pPr>
              <a:r>
                <a:rPr lang="en-US"/>
                <a:t>Parent companies of VLOPs with many brands and/or products.</a:t>
              </a:r>
            </a:p>
          </p:txBody>
        </p:sp>
      </p:grpSp>
      <p:grpSp>
        <p:nvGrpSpPr>
          <p:cNvPr id="18" name="Group 17">
            <a:extLst>
              <a:ext uri="{FF2B5EF4-FFF2-40B4-BE49-F238E27FC236}">
                <a16:creationId xmlns:a16="http://schemas.microsoft.com/office/drawing/2014/main" id="{1ADDFE63-2F28-92D2-DB3D-615254A9F767}"/>
              </a:ext>
            </a:extLst>
          </p:cNvPr>
          <p:cNvGrpSpPr/>
          <p:nvPr/>
        </p:nvGrpSpPr>
        <p:grpSpPr>
          <a:xfrm>
            <a:off x="10888638" y="729839"/>
            <a:ext cx="4778985" cy="1624414"/>
            <a:chOff x="10888638" y="729839"/>
            <a:chExt cx="4778985" cy="1624414"/>
          </a:xfrm>
        </p:grpSpPr>
        <p:sp>
          <p:nvSpPr>
            <p:cNvPr id="17" name="TextBox 16">
              <a:extLst>
                <a:ext uri="{FF2B5EF4-FFF2-40B4-BE49-F238E27FC236}">
                  <a16:creationId xmlns:a16="http://schemas.microsoft.com/office/drawing/2014/main" id="{C7F01A15-86A8-F558-569E-5B1253F657C6}"/>
                </a:ext>
              </a:extLst>
            </p:cNvPr>
            <p:cNvSpPr txBox="1"/>
            <p:nvPr/>
          </p:nvSpPr>
          <p:spPr>
            <a:xfrm>
              <a:off x="11616001" y="729839"/>
              <a:ext cx="4051622" cy="1569660"/>
            </a:xfrm>
            <a:prstGeom prst="rect">
              <a:avLst/>
            </a:prstGeom>
            <a:solidFill>
              <a:schemeClr val="bg1"/>
            </a:solidFill>
          </p:spPr>
          <p:txBody>
            <a:bodyPr wrap="square" rtlCol="0">
              <a:spAutoFit/>
            </a:bodyPr>
            <a:lstStyle/>
            <a:p>
              <a:pPr algn="ctr"/>
              <a:r>
                <a:rPr lang="en-US" sz="2400"/>
                <a:t>Powered by </a:t>
              </a:r>
              <a:br>
                <a:rPr lang="en-US" sz="2400"/>
              </a:br>
              <a:r>
                <a:rPr lang="en-US" sz="2400"/>
                <a:t>Identity &amp; Access Management (IAM) industry</a:t>
              </a:r>
            </a:p>
            <a:p>
              <a:pPr algn="ctr"/>
              <a:endParaRPr lang="en-US" sz="2400"/>
            </a:p>
          </p:txBody>
        </p:sp>
        <p:sp>
          <p:nvSpPr>
            <p:cNvPr id="16" name="Arrow: Right 15">
              <a:extLst>
                <a:ext uri="{FF2B5EF4-FFF2-40B4-BE49-F238E27FC236}">
                  <a16:creationId xmlns:a16="http://schemas.microsoft.com/office/drawing/2014/main" id="{86F98C18-635C-2655-4334-FDFEF404996E}"/>
                </a:ext>
              </a:extLst>
            </p:cNvPr>
            <p:cNvSpPr/>
            <p:nvPr/>
          </p:nvSpPr>
          <p:spPr>
            <a:xfrm rot="10416784">
              <a:off x="10888638" y="1430923"/>
              <a:ext cx="1454727" cy="923330"/>
            </a:xfrm>
            <a:prstGeom prst="rightArrow">
              <a:avLst/>
            </a:prstGeom>
            <a:solidFill>
              <a:srgbClr val="007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2E739F52-312E-43FC-1A65-D338A12A6E92}"/>
              </a:ext>
            </a:extLst>
          </p:cNvPr>
          <p:cNvSpPr txBox="1"/>
          <p:nvPr/>
        </p:nvSpPr>
        <p:spPr>
          <a:xfrm>
            <a:off x="1256251" y="2733191"/>
            <a:ext cx="3252354" cy="4401205"/>
          </a:xfrm>
          <a:prstGeom prst="rect">
            <a:avLst/>
          </a:prstGeom>
          <a:solidFill>
            <a:schemeClr val="bg1"/>
          </a:solidFill>
        </p:spPr>
        <p:txBody>
          <a:bodyPr wrap="square" rtlCol="0">
            <a:spAutoFit/>
          </a:bodyPr>
          <a:lstStyle/>
          <a:p>
            <a:pPr algn="ctr"/>
            <a:r>
              <a:rPr lang="en-US" sz="2800"/>
              <a:t>Worldwide Web of Commercial  Surveillance</a:t>
            </a:r>
          </a:p>
          <a:p>
            <a:pPr algn="ctr"/>
            <a:endParaRPr lang="en-US" sz="2800"/>
          </a:p>
          <a:p>
            <a:pPr algn="ctr"/>
            <a:endParaRPr lang="en-US" sz="2800"/>
          </a:p>
          <a:p>
            <a:pPr algn="ctr"/>
            <a:endParaRPr lang="en-US" sz="2800"/>
          </a:p>
          <a:p>
            <a:pPr algn="ctr"/>
            <a:endParaRPr lang="en-US" sz="2800"/>
          </a:p>
          <a:p>
            <a:pPr algn="ctr"/>
            <a:endParaRPr lang="en-US" sz="2800"/>
          </a:p>
          <a:p>
            <a:pPr algn="ctr"/>
            <a:endParaRPr lang="en-US" sz="2800"/>
          </a:p>
          <a:p>
            <a:pPr algn="ctr"/>
            <a:endParaRPr lang="en-US" sz="2800"/>
          </a:p>
        </p:txBody>
      </p:sp>
    </p:spTree>
    <p:extLst>
      <p:ext uri="{BB962C8B-B14F-4D97-AF65-F5344CB8AC3E}">
        <p14:creationId xmlns:p14="http://schemas.microsoft.com/office/powerpoint/2010/main" val="189593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3a1adef-d40d-4a8b-bd94-9042f1fdb090">
      <UserInfo>
        <DisplayName/>
        <AccountId xsi:nil="true"/>
        <AccountType/>
      </UserInfo>
    </SharedWithUsers>
    <MediaLengthInSeconds xmlns="8f3112ba-fdae-4c61-a5b5-9de5559a7dc9" xsi:nil="true"/>
    <_activity xmlns="8f3112ba-fdae-4c61-a5b5-9de5559a7dc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FE8B1326C878F4694B9EC3BAB621437" ma:contentTypeVersion="18" ma:contentTypeDescription="Create a new document." ma:contentTypeScope="" ma:versionID="56a508b888828f03dd8d7f72344f11e5">
  <xsd:schema xmlns:xsd="http://www.w3.org/2001/XMLSchema" xmlns:xs="http://www.w3.org/2001/XMLSchema" xmlns:p="http://schemas.microsoft.com/office/2006/metadata/properties" xmlns:ns3="8f3112ba-fdae-4c61-a5b5-9de5559a7dc9" xmlns:ns4="03a1adef-d40d-4a8b-bd94-9042f1fdb090" targetNamespace="http://schemas.microsoft.com/office/2006/metadata/properties" ma:root="true" ma:fieldsID="1eab7cbf0295918ec2511a0b668d8c47" ns3:_="" ns4:_="">
    <xsd:import namespace="8f3112ba-fdae-4c61-a5b5-9de5559a7dc9"/>
    <xsd:import namespace="03a1adef-d40d-4a8b-bd94-9042f1fdb09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3112ba-fdae-4c61-a5b5-9de5559a7d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3a1adef-d40d-4a8b-bd94-9042f1fdb09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5025F4-855D-44BC-ACBD-708DDD9F1675}">
  <ds:schemaRefs>
    <ds:schemaRef ds:uri="http://schemas.microsoft.com/sharepoint/v3/contenttype/forms"/>
  </ds:schemaRefs>
</ds:datastoreItem>
</file>

<file path=customXml/itemProps2.xml><?xml version="1.0" encoding="utf-8"?>
<ds:datastoreItem xmlns:ds="http://schemas.openxmlformats.org/officeDocument/2006/customXml" ds:itemID="{FEA5EB78-DCDB-4FC3-BA37-55BD6A5EF0B3}">
  <ds:schemaRefs>
    <ds:schemaRef ds:uri="03a1adef-d40d-4a8b-bd94-9042f1fdb090"/>
    <ds:schemaRef ds:uri="8f3112ba-fdae-4c61-a5b5-9de5559a7dc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F9761F5-B57B-42FD-8AC6-1B5637D28A39}">
  <ds:schemaRefs>
    <ds:schemaRef ds:uri="03a1adef-d40d-4a8b-bd94-9042f1fdb090"/>
    <ds:schemaRef ds:uri="8f3112ba-fdae-4c61-a5b5-9de5559a7dc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1422</TotalTime>
  <Words>2787</Words>
  <Application>Microsoft Office PowerPoint</Application>
  <PresentationFormat>Custom</PresentationFormat>
  <Paragraphs>371</Paragraphs>
  <Slides>66</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66</vt:i4>
      </vt:variant>
    </vt:vector>
  </HeadingPairs>
  <TitlesOfParts>
    <vt:vector size="77" baseType="lpstr">
      <vt:lpstr>Encode Sans SemiBold</vt:lpstr>
      <vt:lpstr>Poppins</vt:lpstr>
      <vt:lpstr>Arial</vt:lpstr>
      <vt:lpstr>Calibri</vt:lpstr>
      <vt:lpstr>Tahoma</vt:lpstr>
      <vt:lpstr>Harmonia Sans Pro Cyr</vt:lpstr>
      <vt:lpstr>Aptos</vt:lpstr>
      <vt:lpstr>Poppins SemiBold</vt:lpstr>
      <vt:lpstr>Wingdings</vt:lpstr>
      <vt:lpstr>Apple Symbols</vt:lpstr>
      <vt:lpstr>Office Theme</vt:lpstr>
      <vt:lpstr>PowerPoint Presentation</vt:lpstr>
      <vt:lpstr>PowerPoint Presentation</vt:lpstr>
      <vt:lpstr>PowerPoint Presentation</vt:lpstr>
      <vt:lpstr>PowerPoint Presentation</vt:lpstr>
      <vt:lpstr>PowerPoint Presentation</vt:lpstr>
      <vt:lpstr>Commercial Surveillance Infrastructure(s)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Safety Risks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To Do?</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LeVasseur</dc:creator>
  <cp:lastModifiedBy>Lisa LeVasseur</cp:lastModifiedBy>
  <cp:revision>3</cp:revision>
  <cp:lastPrinted>2021-12-17T14:42:32Z</cp:lastPrinted>
  <dcterms:created xsi:type="dcterms:W3CDTF">2006-08-16T00:00:00Z</dcterms:created>
  <dcterms:modified xsi:type="dcterms:W3CDTF">2024-09-16T20:13:20Z</dcterms:modified>
  <dc:identifier>DAEusI8k3dI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0x010100EFE8B1326C878F4694B9EC3BAB621437</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MediaServiceImageTags">
    <vt:lpwstr/>
  </property>
</Properties>
</file>